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은 봄" panose="020B0604020202020204" charset="-128"/>
      <p:regular r:id="rId26"/>
    </p:embeddedFont>
    <p:embeddedFont>
      <p:font typeface="Arimo" panose="020B0604020202020204" charset="0"/>
      <p:regular r:id="rId27"/>
    </p:embeddedFont>
    <p:embeddedFont>
      <p:font typeface="Arimo Bold" panose="020B0604020202020204" charset="0"/>
      <p:regular r:id="rId28"/>
    </p:embeddedFont>
    <p:embeddedFont>
      <p:font typeface="Calibri (MS)" panose="020B0604020202020204" charset="0"/>
      <p:regular r:id="rId29"/>
    </p:embeddedFont>
    <p:embeddedFont>
      <p:font typeface="Calibri (MS) Bold" panose="020B0604020202020204" charset="0"/>
      <p:regular r:id="rId30"/>
    </p:embeddedFont>
    <p:embeddedFont>
      <p:font typeface="Calibri (MS) Bold Italics" panose="020B0604020202020204" charset="0"/>
      <p:regular r:id="rId31"/>
    </p:embeddedFont>
    <p:embeddedFont>
      <p:font typeface="Calibri (MS) Italics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7791" y="235106"/>
            <a:ext cx="1398851" cy="1733988"/>
            <a:chOff x="0" y="0"/>
            <a:chExt cx="1865135" cy="23119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5122" cy="2312035"/>
            </a:xfrm>
            <a:custGeom>
              <a:avLst/>
              <a:gdLst/>
              <a:ahLst/>
              <a:cxnLst/>
              <a:rect l="l" t="t" r="r" b="b"/>
              <a:pathLst>
                <a:path w="1865122" h="2312035">
                  <a:moveTo>
                    <a:pt x="0" y="0"/>
                  </a:moveTo>
                  <a:lnTo>
                    <a:pt x="1865122" y="0"/>
                  </a:lnTo>
                  <a:lnTo>
                    <a:pt x="1865122" y="2312035"/>
                  </a:lnTo>
                  <a:lnTo>
                    <a:pt x="0" y="2312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653" b="-136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211302" y="74104"/>
            <a:ext cx="1768916" cy="2033826"/>
            <a:chOff x="0" y="0"/>
            <a:chExt cx="2358555" cy="27117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8517" cy="2711704"/>
            </a:xfrm>
            <a:custGeom>
              <a:avLst/>
              <a:gdLst/>
              <a:ahLst/>
              <a:cxnLst/>
              <a:rect l="l" t="t" r="r" b="b"/>
              <a:pathLst>
                <a:path w="2358517" h="2711704">
                  <a:moveTo>
                    <a:pt x="0" y="0"/>
                  </a:moveTo>
                  <a:lnTo>
                    <a:pt x="2358517" y="0"/>
                  </a:lnTo>
                  <a:lnTo>
                    <a:pt x="2358517" y="2711704"/>
                  </a:lnTo>
                  <a:lnTo>
                    <a:pt x="0" y="2711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199" t="-39578" r="-35381" b="-4446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827268" y="1327966"/>
            <a:ext cx="12677718" cy="97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19" dirty="0">
                <a:solidFill>
                  <a:srgbClr val="002060"/>
                </a:solidFill>
                <a:latin typeface="은 봄"/>
                <a:ea typeface="은 봄"/>
                <a:cs typeface="은 봄"/>
                <a:sym typeface="은 봄"/>
              </a:rPr>
              <a:t>XPLORA INNOVATHON 2026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015878" y="74104"/>
            <a:ext cx="1501388" cy="1384992"/>
            <a:chOff x="0" y="0"/>
            <a:chExt cx="2001850" cy="18466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01901" cy="1846707"/>
            </a:xfrm>
            <a:custGeom>
              <a:avLst/>
              <a:gdLst/>
              <a:ahLst/>
              <a:cxnLst/>
              <a:rect l="l" t="t" r="r" b="b"/>
              <a:pathLst>
                <a:path w="2001901" h="1846707">
                  <a:moveTo>
                    <a:pt x="0" y="0"/>
                  </a:moveTo>
                  <a:lnTo>
                    <a:pt x="2001901" y="0"/>
                  </a:lnTo>
                  <a:lnTo>
                    <a:pt x="2001901" y="1846707"/>
                  </a:lnTo>
                  <a:lnTo>
                    <a:pt x="0" y="1846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221" t="-21672" r="-20166" b="-2726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5793743" y="348644"/>
            <a:ext cx="1192949" cy="1061828"/>
            <a:chOff x="0" y="0"/>
            <a:chExt cx="1590599" cy="14157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90548" cy="1415796"/>
            </a:xfrm>
            <a:custGeom>
              <a:avLst/>
              <a:gdLst/>
              <a:ahLst/>
              <a:cxnLst/>
              <a:rect l="l" t="t" r="r" b="b"/>
              <a:pathLst>
                <a:path w="1590548" h="1415796">
                  <a:moveTo>
                    <a:pt x="0" y="0"/>
                  </a:moveTo>
                  <a:lnTo>
                    <a:pt x="1590548" y="0"/>
                  </a:lnTo>
                  <a:lnTo>
                    <a:pt x="1590548" y="1415796"/>
                  </a:lnTo>
                  <a:lnTo>
                    <a:pt x="0" y="1415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0135" t="-41880" r="-23324" b="-7086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382688" y="177346"/>
            <a:ext cx="1171118" cy="1233126"/>
            <a:chOff x="0" y="0"/>
            <a:chExt cx="1561490" cy="16441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61465" cy="1644142"/>
            </a:xfrm>
            <a:custGeom>
              <a:avLst/>
              <a:gdLst/>
              <a:ahLst/>
              <a:cxnLst/>
              <a:rect l="l" t="t" r="r" b="b"/>
              <a:pathLst>
                <a:path w="1561465" h="1644142">
                  <a:moveTo>
                    <a:pt x="0" y="0"/>
                  </a:moveTo>
                  <a:lnTo>
                    <a:pt x="1561465" y="0"/>
                  </a:lnTo>
                  <a:lnTo>
                    <a:pt x="1561465" y="1644142"/>
                  </a:lnTo>
                  <a:lnTo>
                    <a:pt x="0" y="1644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2933" r="-1" b="-725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51657" y="5938758"/>
            <a:ext cx="18136343" cy="3319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8"/>
              </a:lnSpc>
            </a:pPr>
            <a:r>
              <a:rPr lang="en-US" sz="348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Idea Title : Euphora City – Feel-Good Smart Urban Ecosystem</a:t>
            </a:r>
          </a:p>
          <a:p>
            <a:pPr algn="l">
              <a:lnSpc>
                <a:spcPts val="5198"/>
              </a:lnSpc>
            </a:pPr>
            <a:r>
              <a:rPr lang="en-US" sz="348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Team Name : BRAHMISH</a:t>
            </a:r>
          </a:p>
          <a:p>
            <a:pPr algn="l">
              <a:lnSpc>
                <a:spcPts val="5198"/>
              </a:lnSpc>
            </a:pPr>
            <a:r>
              <a:rPr lang="en-US" sz="348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University / Organization / College Name : Centurion University of Technology and Management</a:t>
            </a:r>
          </a:p>
          <a:p>
            <a:pPr algn="l">
              <a:lnSpc>
                <a:spcPts val="5198"/>
              </a:lnSpc>
            </a:pPr>
            <a:r>
              <a:rPr lang="en-US" sz="348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Domain</a:t>
            </a:r>
            <a:r>
              <a:rPr lang="en-US" sz="3489" b="1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 : Smart Infrastructure &amp; Urban Development</a:t>
            </a:r>
          </a:p>
          <a:p>
            <a:pPr algn="l">
              <a:lnSpc>
                <a:spcPts val="5198"/>
              </a:lnSpc>
            </a:pPr>
            <a:r>
              <a:rPr lang="en-US" sz="348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Idea Category:</a:t>
            </a:r>
            <a:r>
              <a:rPr lang="en-US" sz="3489" b="1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Software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9525" y="2483768"/>
            <a:ext cx="5402209" cy="1390650"/>
            <a:chOff x="0" y="0"/>
            <a:chExt cx="7202945" cy="1854200"/>
          </a:xfrm>
        </p:grpSpPr>
        <p:sp>
          <p:nvSpPr>
            <p:cNvPr id="15" name="Freeform 15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0" y="0"/>
                  </a:moveTo>
                  <a:lnTo>
                    <a:pt x="7177532" y="0"/>
                  </a:lnTo>
                  <a:lnTo>
                    <a:pt x="4785106" y="609600"/>
                  </a:lnTo>
                  <a:lnTo>
                    <a:pt x="615823" y="609600"/>
                  </a:lnTo>
                  <a:lnTo>
                    <a:pt x="615823" y="1671828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7202896" cy="1854233"/>
            </a:xfrm>
            <a:custGeom>
              <a:avLst/>
              <a:gdLst/>
              <a:ahLst/>
              <a:cxnLst/>
              <a:rect l="l" t="t" r="r" b="b"/>
              <a:pathLst>
                <a:path w="7202896" h="1854233">
                  <a:moveTo>
                    <a:pt x="12700" y="0"/>
                  </a:moveTo>
                  <a:lnTo>
                    <a:pt x="7190232" y="0"/>
                  </a:lnTo>
                  <a:cubicBezTo>
                    <a:pt x="7196582" y="0"/>
                    <a:pt x="7202043" y="4826"/>
                    <a:pt x="7202805" y="11176"/>
                  </a:cubicBezTo>
                  <a:cubicBezTo>
                    <a:pt x="7203567" y="17526"/>
                    <a:pt x="7199502" y="23495"/>
                    <a:pt x="7193280" y="25019"/>
                  </a:cubicBezTo>
                  <a:lnTo>
                    <a:pt x="4800727" y="634619"/>
                  </a:lnTo>
                  <a:cubicBezTo>
                    <a:pt x="4799711" y="634873"/>
                    <a:pt x="4798695" y="635000"/>
                    <a:pt x="4797552" y="635000"/>
                  </a:cubicBezTo>
                  <a:lnTo>
                    <a:pt x="628523" y="635000"/>
                  </a:lnTo>
                  <a:lnTo>
                    <a:pt x="628523" y="622300"/>
                  </a:lnTo>
                  <a:lnTo>
                    <a:pt x="641223" y="622300"/>
                  </a:lnTo>
                  <a:lnTo>
                    <a:pt x="641223" y="1684528"/>
                  </a:lnTo>
                  <a:cubicBezTo>
                    <a:pt x="641223" y="1690370"/>
                    <a:pt x="637286" y="1695450"/>
                    <a:pt x="631698" y="1696847"/>
                  </a:cubicBezTo>
                  <a:lnTo>
                    <a:pt x="15875" y="1853819"/>
                  </a:lnTo>
                  <a:cubicBezTo>
                    <a:pt x="12065" y="1854835"/>
                    <a:pt x="8001" y="1853946"/>
                    <a:pt x="4953" y="1851533"/>
                  </a:cubicBezTo>
                  <a:cubicBezTo>
                    <a:pt x="1905" y="1849120"/>
                    <a:pt x="0" y="1845437"/>
                    <a:pt x="0" y="18415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41500"/>
                  </a:lnTo>
                  <a:lnTo>
                    <a:pt x="12700" y="1841500"/>
                  </a:lnTo>
                  <a:lnTo>
                    <a:pt x="9525" y="1829181"/>
                  </a:lnTo>
                  <a:lnTo>
                    <a:pt x="625348" y="1672209"/>
                  </a:lnTo>
                  <a:lnTo>
                    <a:pt x="628523" y="1684528"/>
                  </a:lnTo>
                  <a:lnTo>
                    <a:pt x="615823" y="1684528"/>
                  </a:lnTo>
                  <a:lnTo>
                    <a:pt x="615823" y="622300"/>
                  </a:lnTo>
                  <a:cubicBezTo>
                    <a:pt x="615823" y="615315"/>
                    <a:pt x="621538" y="609600"/>
                    <a:pt x="628523" y="609600"/>
                  </a:cubicBezTo>
                  <a:lnTo>
                    <a:pt x="4797806" y="609600"/>
                  </a:lnTo>
                  <a:lnTo>
                    <a:pt x="4797806" y="622300"/>
                  </a:lnTo>
                  <a:lnTo>
                    <a:pt x="4794631" y="609981"/>
                  </a:lnTo>
                  <a:lnTo>
                    <a:pt x="7187057" y="381"/>
                  </a:lnTo>
                  <a:lnTo>
                    <a:pt x="7190232" y="12700"/>
                  </a:lnTo>
                  <a:lnTo>
                    <a:pt x="71902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2895316" y="2374744"/>
            <a:ext cx="5402209" cy="1390650"/>
            <a:chOff x="0" y="0"/>
            <a:chExt cx="7202945" cy="1854200"/>
          </a:xfrm>
        </p:grpSpPr>
        <p:sp>
          <p:nvSpPr>
            <p:cNvPr id="18" name="Freeform 18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7177532" y="0"/>
                  </a:moveTo>
                  <a:lnTo>
                    <a:pt x="0" y="0"/>
                  </a:lnTo>
                  <a:lnTo>
                    <a:pt x="2392553" y="609600"/>
                  </a:lnTo>
                  <a:lnTo>
                    <a:pt x="6561709" y="609600"/>
                  </a:lnTo>
                  <a:lnTo>
                    <a:pt x="6561709" y="1671828"/>
                  </a:lnTo>
                  <a:lnTo>
                    <a:pt x="7177532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3" y="0"/>
              <a:ext cx="7202899" cy="1854233"/>
            </a:xfrm>
            <a:custGeom>
              <a:avLst/>
              <a:gdLst/>
              <a:ahLst/>
              <a:cxnLst/>
              <a:rect l="l" t="t" r="r" b="b"/>
              <a:pathLst>
                <a:path w="7202899" h="1854233">
                  <a:moveTo>
                    <a:pt x="7190199" y="25400"/>
                  </a:moveTo>
                  <a:lnTo>
                    <a:pt x="12667" y="25400"/>
                  </a:lnTo>
                  <a:lnTo>
                    <a:pt x="12667" y="12700"/>
                  </a:lnTo>
                  <a:lnTo>
                    <a:pt x="15842" y="381"/>
                  </a:lnTo>
                  <a:lnTo>
                    <a:pt x="2408395" y="609981"/>
                  </a:lnTo>
                  <a:lnTo>
                    <a:pt x="2405220" y="622300"/>
                  </a:lnTo>
                  <a:lnTo>
                    <a:pt x="2405220" y="609600"/>
                  </a:lnTo>
                  <a:lnTo>
                    <a:pt x="6574376" y="609600"/>
                  </a:lnTo>
                  <a:cubicBezTo>
                    <a:pt x="6581361" y="609600"/>
                    <a:pt x="6587076" y="615315"/>
                    <a:pt x="6587076" y="622300"/>
                  </a:cubicBezTo>
                  <a:lnTo>
                    <a:pt x="6587076" y="1684528"/>
                  </a:lnTo>
                  <a:lnTo>
                    <a:pt x="6574376" y="1684528"/>
                  </a:lnTo>
                  <a:lnTo>
                    <a:pt x="6577551" y="1672209"/>
                  </a:lnTo>
                  <a:lnTo>
                    <a:pt x="7193374" y="1829181"/>
                  </a:lnTo>
                  <a:lnTo>
                    <a:pt x="7190199" y="1841500"/>
                  </a:lnTo>
                  <a:lnTo>
                    <a:pt x="7177499" y="1841500"/>
                  </a:lnTo>
                  <a:lnTo>
                    <a:pt x="7177499" y="12700"/>
                  </a:lnTo>
                  <a:lnTo>
                    <a:pt x="7190199" y="12700"/>
                  </a:lnTo>
                  <a:lnTo>
                    <a:pt x="7190199" y="25400"/>
                  </a:lnTo>
                  <a:moveTo>
                    <a:pt x="7190199" y="0"/>
                  </a:moveTo>
                  <a:cubicBezTo>
                    <a:pt x="7197184" y="0"/>
                    <a:pt x="7202899" y="5715"/>
                    <a:pt x="7202899" y="12700"/>
                  </a:cubicBezTo>
                  <a:lnTo>
                    <a:pt x="7202899" y="1841500"/>
                  </a:lnTo>
                  <a:cubicBezTo>
                    <a:pt x="7202899" y="1845437"/>
                    <a:pt x="7201120" y="1849120"/>
                    <a:pt x="7197945" y="1851533"/>
                  </a:cubicBezTo>
                  <a:cubicBezTo>
                    <a:pt x="7194770" y="1853946"/>
                    <a:pt x="7190834" y="1854835"/>
                    <a:pt x="7187024" y="1853819"/>
                  </a:cubicBezTo>
                  <a:lnTo>
                    <a:pt x="6571201" y="1696847"/>
                  </a:lnTo>
                  <a:cubicBezTo>
                    <a:pt x="6565613" y="1695450"/>
                    <a:pt x="6561676" y="1690370"/>
                    <a:pt x="6561676" y="1684528"/>
                  </a:cubicBezTo>
                  <a:lnTo>
                    <a:pt x="6561676" y="622300"/>
                  </a:lnTo>
                  <a:lnTo>
                    <a:pt x="6574376" y="622300"/>
                  </a:lnTo>
                  <a:lnTo>
                    <a:pt x="6574376" y="635000"/>
                  </a:lnTo>
                  <a:lnTo>
                    <a:pt x="2405220" y="635000"/>
                  </a:lnTo>
                  <a:cubicBezTo>
                    <a:pt x="2404204" y="635000"/>
                    <a:pt x="2403061" y="634873"/>
                    <a:pt x="2402045" y="634619"/>
                  </a:cubicBezTo>
                  <a:lnTo>
                    <a:pt x="9492" y="25019"/>
                  </a:lnTo>
                  <a:cubicBezTo>
                    <a:pt x="3269" y="23368"/>
                    <a:pt x="-668" y="17526"/>
                    <a:pt x="94" y="11176"/>
                  </a:cubicBezTo>
                  <a:cubicBezTo>
                    <a:pt x="856" y="4826"/>
                    <a:pt x="6317" y="0"/>
                    <a:pt x="12667" y="0"/>
                  </a:cubicBezTo>
                  <a:lnTo>
                    <a:pt x="7190199" y="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5181600" y="3086100"/>
            <a:ext cx="8122920" cy="2207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 Bold"/>
                <a:cs typeface="Times New Roman" panose="02020603050405020304" pitchFamily="18" charset="0"/>
                <a:sym typeface="Calibri (MS) Bold"/>
              </a:rPr>
              <a:t>MOOD BASED</a:t>
            </a:r>
          </a:p>
          <a:p>
            <a:pPr algn="ctr">
              <a:lnSpc>
                <a:spcPts val="5759"/>
              </a:lnSpc>
            </a:pPr>
            <a:r>
              <a:rPr lang="en-US" sz="48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 Bold"/>
                <a:cs typeface="Times New Roman" panose="02020603050405020304" pitchFamily="18" charset="0"/>
                <a:sym typeface="Calibri (MS) Bold"/>
              </a:rPr>
              <a:t> </a:t>
            </a:r>
            <a:r>
              <a:rPr lang="en-IN" sz="4800" b="1" dirty="0">
                <a:solidFill>
                  <a:srgbClr val="000000"/>
                </a:solidFill>
                <a:latin typeface="Times New Roman" panose="02020603050405020304" pitchFamily="18" charset="0"/>
                <a:ea typeface="Calibri (MS) Bold"/>
                <a:cs typeface="Times New Roman" panose="02020603050405020304" pitchFamily="18" charset="0"/>
                <a:sym typeface="Calibri (MS) Bold"/>
              </a:rPr>
              <a:t>MANAGEMENT SYSTEM</a:t>
            </a:r>
            <a:endParaRPr lang="en-US" sz="4800" b="1" dirty="0">
              <a:solidFill>
                <a:srgbClr val="000000"/>
              </a:solidFill>
              <a:latin typeface="Times New Roman" panose="02020603050405020304" pitchFamily="18" charset="0"/>
              <a:ea typeface="Calibri (MS) Bold"/>
              <a:cs typeface="Times New Roman" panose="02020603050405020304" pitchFamily="18" charset="0"/>
              <a:sym typeface="Calibri (MS) Bold"/>
            </a:endParaRPr>
          </a:p>
          <a:p>
            <a:pPr algn="ctr">
              <a:lnSpc>
                <a:spcPts val="5759"/>
              </a:lnSpc>
            </a:pPr>
            <a:endParaRPr lang="en-US" sz="4800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266" y="0"/>
            <a:ext cx="1562624" cy="1942776"/>
            <a:chOff x="0" y="0"/>
            <a:chExt cx="2083498" cy="2590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3435" cy="2590419"/>
            </a:xfrm>
            <a:custGeom>
              <a:avLst/>
              <a:gdLst/>
              <a:ahLst/>
              <a:cxnLst/>
              <a:rect l="l" t="t" r="r" b="b"/>
              <a:pathLst>
                <a:path w="2083435" h="2590419">
                  <a:moveTo>
                    <a:pt x="0" y="0"/>
                  </a:moveTo>
                  <a:lnTo>
                    <a:pt x="2083435" y="0"/>
                  </a:lnTo>
                  <a:lnTo>
                    <a:pt x="2083435" y="2590419"/>
                  </a:lnTo>
                  <a:lnTo>
                    <a:pt x="0" y="2590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463" r="-3" b="-1346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202301" y="0"/>
            <a:ext cx="1724139" cy="1982343"/>
            <a:chOff x="0" y="0"/>
            <a:chExt cx="2298852" cy="26431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8827" cy="2643124"/>
            </a:xfrm>
            <a:custGeom>
              <a:avLst/>
              <a:gdLst/>
              <a:ahLst/>
              <a:cxnLst/>
              <a:rect l="l" t="t" r="r" b="b"/>
              <a:pathLst>
                <a:path w="2298827" h="2643124">
                  <a:moveTo>
                    <a:pt x="0" y="0"/>
                  </a:moveTo>
                  <a:lnTo>
                    <a:pt x="2298827" y="0"/>
                  </a:lnTo>
                  <a:lnTo>
                    <a:pt x="2298827" y="2643124"/>
                  </a:lnTo>
                  <a:lnTo>
                    <a:pt x="0" y="2643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200" t="-39577" r="-35380" b="-4446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19050" y="2020252"/>
            <a:ext cx="5402209" cy="1390650"/>
            <a:chOff x="0" y="0"/>
            <a:chExt cx="7202945" cy="1854200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0" y="0"/>
                  </a:moveTo>
                  <a:lnTo>
                    <a:pt x="7177532" y="0"/>
                  </a:lnTo>
                  <a:lnTo>
                    <a:pt x="4785106" y="609600"/>
                  </a:lnTo>
                  <a:lnTo>
                    <a:pt x="615823" y="609600"/>
                  </a:lnTo>
                  <a:lnTo>
                    <a:pt x="615823" y="1671828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202896" cy="1854233"/>
            </a:xfrm>
            <a:custGeom>
              <a:avLst/>
              <a:gdLst/>
              <a:ahLst/>
              <a:cxnLst/>
              <a:rect l="l" t="t" r="r" b="b"/>
              <a:pathLst>
                <a:path w="7202896" h="1854233">
                  <a:moveTo>
                    <a:pt x="12700" y="0"/>
                  </a:moveTo>
                  <a:lnTo>
                    <a:pt x="7190232" y="0"/>
                  </a:lnTo>
                  <a:cubicBezTo>
                    <a:pt x="7196582" y="0"/>
                    <a:pt x="7202043" y="4826"/>
                    <a:pt x="7202805" y="11176"/>
                  </a:cubicBezTo>
                  <a:cubicBezTo>
                    <a:pt x="7203567" y="17526"/>
                    <a:pt x="7199502" y="23495"/>
                    <a:pt x="7193280" y="25019"/>
                  </a:cubicBezTo>
                  <a:lnTo>
                    <a:pt x="4800727" y="634619"/>
                  </a:lnTo>
                  <a:cubicBezTo>
                    <a:pt x="4799711" y="634873"/>
                    <a:pt x="4798695" y="635000"/>
                    <a:pt x="4797552" y="635000"/>
                  </a:cubicBezTo>
                  <a:lnTo>
                    <a:pt x="628523" y="635000"/>
                  </a:lnTo>
                  <a:lnTo>
                    <a:pt x="628523" y="622300"/>
                  </a:lnTo>
                  <a:lnTo>
                    <a:pt x="641223" y="622300"/>
                  </a:lnTo>
                  <a:lnTo>
                    <a:pt x="641223" y="1684528"/>
                  </a:lnTo>
                  <a:cubicBezTo>
                    <a:pt x="641223" y="1690370"/>
                    <a:pt x="637286" y="1695450"/>
                    <a:pt x="631698" y="1696847"/>
                  </a:cubicBezTo>
                  <a:lnTo>
                    <a:pt x="15875" y="1853819"/>
                  </a:lnTo>
                  <a:cubicBezTo>
                    <a:pt x="12065" y="1854835"/>
                    <a:pt x="8001" y="1853946"/>
                    <a:pt x="4953" y="1851533"/>
                  </a:cubicBezTo>
                  <a:cubicBezTo>
                    <a:pt x="1905" y="1849120"/>
                    <a:pt x="0" y="1845437"/>
                    <a:pt x="0" y="18415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41500"/>
                  </a:lnTo>
                  <a:lnTo>
                    <a:pt x="12700" y="1841500"/>
                  </a:lnTo>
                  <a:lnTo>
                    <a:pt x="9525" y="1829181"/>
                  </a:lnTo>
                  <a:lnTo>
                    <a:pt x="625348" y="1672209"/>
                  </a:lnTo>
                  <a:lnTo>
                    <a:pt x="628523" y="1684528"/>
                  </a:lnTo>
                  <a:lnTo>
                    <a:pt x="615823" y="1684528"/>
                  </a:lnTo>
                  <a:lnTo>
                    <a:pt x="615823" y="622300"/>
                  </a:lnTo>
                  <a:cubicBezTo>
                    <a:pt x="615823" y="615315"/>
                    <a:pt x="621538" y="609600"/>
                    <a:pt x="628523" y="609600"/>
                  </a:cubicBezTo>
                  <a:lnTo>
                    <a:pt x="4797806" y="609600"/>
                  </a:lnTo>
                  <a:lnTo>
                    <a:pt x="4797806" y="622300"/>
                  </a:lnTo>
                  <a:lnTo>
                    <a:pt x="4794631" y="609981"/>
                  </a:lnTo>
                  <a:lnTo>
                    <a:pt x="7187057" y="381"/>
                  </a:lnTo>
                  <a:lnTo>
                    <a:pt x="7190232" y="12700"/>
                  </a:lnTo>
                  <a:lnTo>
                    <a:pt x="71902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885791" y="2055800"/>
            <a:ext cx="5402209" cy="1390650"/>
            <a:chOff x="0" y="0"/>
            <a:chExt cx="7202945" cy="1854200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7177532" y="0"/>
                  </a:moveTo>
                  <a:lnTo>
                    <a:pt x="0" y="0"/>
                  </a:lnTo>
                  <a:lnTo>
                    <a:pt x="2392553" y="609600"/>
                  </a:lnTo>
                  <a:lnTo>
                    <a:pt x="6561709" y="609600"/>
                  </a:lnTo>
                  <a:lnTo>
                    <a:pt x="6561709" y="1671828"/>
                  </a:lnTo>
                  <a:lnTo>
                    <a:pt x="7177532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3" y="0"/>
              <a:ext cx="7202899" cy="1854233"/>
            </a:xfrm>
            <a:custGeom>
              <a:avLst/>
              <a:gdLst/>
              <a:ahLst/>
              <a:cxnLst/>
              <a:rect l="l" t="t" r="r" b="b"/>
              <a:pathLst>
                <a:path w="7202899" h="1854233">
                  <a:moveTo>
                    <a:pt x="7190199" y="25400"/>
                  </a:moveTo>
                  <a:lnTo>
                    <a:pt x="12667" y="25400"/>
                  </a:lnTo>
                  <a:lnTo>
                    <a:pt x="12667" y="12700"/>
                  </a:lnTo>
                  <a:lnTo>
                    <a:pt x="15842" y="381"/>
                  </a:lnTo>
                  <a:lnTo>
                    <a:pt x="2408395" y="609981"/>
                  </a:lnTo>
                  <a:lnTo>
                    <a:pt x="2405220" y="622300"/>
                  </a:lnTo>
                  <a:lnTo>
                    <a:pt x="2405220" y="609600"/>
                  </a:lnTo>
                  <a:lnTo>
                    <a:pt x="6574376" y="609600"/>
                  </a:lnTo>
                  <a:cubicBezTo>
                    <a:pt x="6581361" y="609600"/>
                    <a:pt x="6587076" y="615315"/>
                    <a:pt x="6587076" y="622300"/>
                  </a:cubicBezTo>
                  <a:lnTo>
                    <a:pt x="6587076" y="1684528"/>
                  </a:lnTo>
                  <a:lnTo>
                    <a:pt x="6574376" y="1684528"/>
                  </a:lnTo>
                  <a:lnTo>
                    <a:pt x="6577551" y="1672209"/>
                  </a:lnTo>
                  <a:lnTo>
                    <a:pt x="7193374" y="1829181"/>
                  </a:lnTo>
                  <a:lnTo>
                    <a:pt x="7190199" y="1841500"/>
                  </a:lnTo>
                  <a:lnTo>
                    <a:pt x="7177499" y="1841500"/>
                  </a:lnTo>
                  <a:lnTo>
                    <a:pt x="7177499" y="12700"/>
                  </a:lnTo>
                  <a:lnTo>
                    <a:pt x="7190199" y="12700"/>
                  </a:lnTo>
                  <a:lnTo>
                    <a:pt x="7190199" y="25400"/>
                  </a:lnTo>
                  <a:moveTo>
                    <a:pt x="7190199" y="0"/>
                  </a:moveTo>
                  <a:cubicBezTo>
                    <a:pt x="7197184" y="0"/>
                    <a:pt x="7202899" y="5715"/>
                    <a:pt x="7202899" y="12700"/>
                  </a:cubicBezTo>
                  <a:lnTo>
                    <a:pt x="7202899" y="1841500"/>
                  </a:lnTo>
                  <a:cubicBezTo>
                    <a:pt x="7202899" y="1845437"/>
                    <a:pt x="7201120" y="1849120"/>
                    <a:pt x="7197945" y="1851533"/>
                  </a:cubicBezTo>
                  <a:cubicBezTo>
                    <a:pt x="7194770" y="1853946"/>
                    <a:pt x="7190834" y="1854835"/>
                    <a:pt x="7187024" y="1853819"/>
                  </a:cubicBezTo>
                  <a:lnTo>
                    <a:pt x="6571201" y="1696847"/>
                  </a:lnTo>
                  <a:cubicBezTo>
                    <a:pt x="6565613" y="1695450"/>
                    <a:pt x="6561676" y="1690370"/>
                    <a:pt x="6561676" y="1684528"/>
                  </a:cubicBezTo>
                  <a:lnTo>
                    <a:pt x="6561676" y="622300"/>
                  </a:lnTo>
                  <a:lnTo>
                    <a:pt x="6574376" y="622300"/>
                  </a:lnTo>
                  <a:lnTo>
                    <a:pt x="6574376" y="635000"/>
                  </a:lnTo>
                  <a:lnTo>
                    <a:pt x="2405220" y="635000"/>
                  </a:lnTo>
                  <a:cubicBezTo>
                    <a:pt x="2404204" y="635000"/>
                    <a:pt x="2403061" y="634873"/>
                    <a:pt x="2402045" y="634619"/>
                  </a:cubicBezTo>
                  <a:lnTo>
                    <a:pt x="9492" y="25019"/>
                  </a:lnTo>
                  <a:cubicBezTo>
                    <a:pt x="3269" y="23368"/>
                    <a:pt x="-668" y="17526"/>
                    <a:pt x="94" y="11176"/>
                  </a:cubicBezTo>
                  <a:cubicBezTo>
                    <a:pt x="856" y="4826"/>
                    <a:pt x="6317" y="0"/>
                    <a:pt x="12667" y="0"/>
                  </a:cubicBezTo>
                  <a:lnTo>
                    <a:pt x="7190199" y="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4091003" y="3865550"/>
            <a:ext cx="10042711" cy="6057460"/>
          </a:xfrm>
          <a:custGeom>
            <a:avLst/>
            <a:gdLst/>
            <a:ahLst/>
            <a:cxnLst/>
            <a:rect l="l" t="t" r="r" b="b"/>
            <a:pathLst>
              <a:path w="10042711" h="6057460">
                <a:moveTo>
                  <a:pt x="0" y="0"/>
                </a:moveTo>
                <a:lnTo>
                  <a:pt x="10042710" y="0"/>
                </a:lnTo>
                <a:lnTo>
                  <a:pt x="10042710" y="6057460"/>
                </a:lnTo>
                <a:lnTo>
                  <a:pt x="0" y="6057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523" b="-1652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773499" y="347215"/>
            <a:ext cx="12677718" cy="97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19">
                <a:solidFill>
                  <a:srgbClr val="002060"/>
                </a:solidFill>
                <a:latin typeface="은 봄"/>
                <a:ea typeface="은 봄"/>
                <a:cs typeface="은 봄"/>
                <a:sym typeface="은 봄"/>
              </a:rPr>
              <a:t>XPLORA INNOVATHON 2026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42285" y="1620571"/>
            <a:ext cx="6803430" cy="1790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5525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EXCLUSIVE MEMBER’S ROOM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266" y="0"/>
            <a:ext cx="1562624" cy="1942776"/>
            <a:chOff x="0" y="0"/>
            <a:chExt cx="2083498" cy="2590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3435" cy="2590419"/>
            </a:xfrm>
            <a:custGeom>
              <a:avLst/>
              <a:gdLst/>
              <a:ahLst/>
              <a:cxnLst/>
              <a:rect l="l" t="t" r="r" b="b"/>
              <a:pathLst>
                <a:path w="2083435" h="2590419">
                  <a:moveTo>
                    <a:pt x="0" y="0"/>
                  </a:moveTo>
                  <a:lnTo>
                    <a:pt x="2083435" y="0"/>
                  </a:lnTo>
                  <a:lnTo>
                    <a:pt x="2083435" y="2590419"/>
                  </a:lnTo>
                  <a:lnTo>
                    <a:pt x="0" y="2590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463" r="-3" b="-1346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202301" y="0"/>
            <a:ext cx="1724139" cy="1982343"/>
            <a:chOff x="0" y="0"/>
            <a:chExt cx="2298852" cy="26431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8827" cy="2643124"/>
            </a:xfrm>
            <a:custGeom>
              <a:avLst/>
              <a:gdLst/>
              <a:ahLst/>
              <a:cxnLst/>
              <a:rect l="l" t="t" r="r" b="b"/>
              <a:pathLst>
                <a:path w="2298827" h="2643124">
                  <a:moveTo>
                    <a:pt x="0" y="0"/>
                  </a:moveTo>
                  <a:lnTo>
                    <a:pt x="2298827" y="0"/>
                  </a:lnTo>
                  <a:lnTo>
                    <a:pt x="2298827" y="2643124"/>
                  </a:lnTo>
                  <a:lnTo>
                    <a:pt x="0" y="2643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200" t="-39577" r="-35380" b="-4446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19050" y="2020252"/>
            <a:ext cx="5402209" cy="1390650"/>
            <a:chOff x="0" y="0"/>
            <a:chExt cx="7202945" cy="1854200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0" y="0"/>
                  </a:moveTo>
                  <a:lnTo>
                    <a:pt x="7177532" y="0"/>
                  </a:lnTo>
                  <a:lnTo>
                    <a:pt x="4785106" y="609600"/>
                  </a:lnTo>
                  <a:lnTo>
                    <a:pt x="615823" y="609600"/>
                  </a:lnTo>
                  <a:lnTo>
                    <a:pt x="615823" y="1671828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202896" cy="1854233"/>
            </a:xfrm>
            <a:custGeom>
              <a:avLst/>
              <a:gdLst/>
              <a:ahLst/>
              <a:cxnLst/>
              <a:rect l="l" t="t" r="r" b="b"/>
              <a:pathLst>
                <a:path w="7202896" h="1854233">
                  <a:moveTo>
                    <a:pt x="12700" y="0"/>
                  </a:moveTo>
                  <a:lnTo>
                    <a:pt x="7190232" y="0"/>
                  </a:lnTo>
                  <a:cubicBezTo>
                    <a:pt x="7196582" y="0"/>
                    <a:pt x="7202043" y="4826"/>
                    <a:pt x="7202805" y="11176"/>
                  </a:cubicBezTo>
                  <a:cubicBezTo>
                    <a:pt x="7203567" y="17526"/>
                    <a:pt x="7199502" y="23495"/>
                    <a:pt x="7193280" y="25019"/>
                  </a:cubicBezTo>
                  <a:lnTo>
                    <a:pt x="4800727" y="634619"/>
                  </a:lnTo>
                  <a:cubicBezTo>
                    <a:pt x="4799711" y="634873"/>
                    <a:pt x="4798695" y="635000"/>
                    <a:pt x="4797552" y="635000"/>
                  </a:cubicBezTo>
                  <a:lnTo>
                    <a:pt x="628523" y="635000"/>
                  </a:lnTo>
                  <a:lnTo>
                    <a:pt x="628523" y="622300"/>
                  </a:lnTo>
                  <a:lnTo>
                    <a:pt x="641223" y="622300"/>
                  </a:lnTo>
                  <a:lnTo>
                    <a:pt x="641223" y="1684528"/>
                  </a:lnTo>
                  <a:cubicBezTo>
                    <a:pt x="641223" y="1690370"/>
                    <a:pt x="637286" y="1695450"/>
                    <a:pt x="631698" y="1696847"/>
                  </a:cubicBezTo>
                  <a:lnTo>
                    <a:pt x="15875" y="1853819"/>
                  </a:lnTo>
                  <a:cubicBezTo>
                    <a:pt x="12065" y="1854835"/>
                    <a:pt x="8001" y="1853946"/>
                    <a:pt x="4953" y="1851533"/>
                  </a:cubicBezTo>
                  <a:cubicBezTo>
                    <a:pt x="1905" y="1849120"/>
                    <a:pt x="0" y="1845437"/>
                    <a:pt x="0" y="18415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41500"/>
                  </a:lnTo>
                  <a:lnTo>
                    <a:pt x="12700" y="1841500"/>
                  </a:lnTo>
                  <a:lnTo>
                    <a:pt x="9525" y="1829181"/>
                  </a:lnTo>
                  <a:lnTo>
                    <a:pt x="625348" y="1672209"/>
                  </a:lnTo>
                  <a:lnTo>
                    <a:pt x="628523" y="1684528"/>
                  </a:lnTo>
                  <a:lnTo>
                    <a:pt x="615823" y="1684528"/>
                  </a:lnTo>
                  <a:lnTo>
                    <a:pt x="615823" y="622300"/>
                  </a:lnTo>
                  <a:cubicBezTo>
                    <a:pt x="615823" y="615315"/>
                    <a:pt x="621538" y="609600"/>
                    <a:pt x="628523" y="609600"/>
                  </a:cubicBezTo>
                  <a:lnTo>
                    <a:pt x="4797806" y="609600"/>
                  </a:lnTo>
                  <a:lnTo>
                    <a:pt x="4797806" y="622300"/>
                  </a:lnTo>
                  <a:lnTo>
                    <a:pt x="4794631" y="609981"/>
                  </a:lnTo>
                  <a:lnTo>
                    <a:pt x="7187057" y="381"/>
                  </a:lnTo>
                  <a:lnTo>
                    <a:pt x="7190232" y="12700"/>
                  </a:lnTo>
                  <a:lnTo>
                    <a:pt x="71902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885791" y="2055800"/>
            <a:ext cx="5402209" cy="1390650"/>
            <a:chOff x="0" y="0"/>
            <a:chExt cx="7202945" cy="1854200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7177532" y="0"/>
                  </a:moveTo>
                  <a:lnTo>
                    <a:pt x="0" y="0"/>
                  </a:lnTo>
                  <a:lnTo>
                    <a:pt x="2392553" y="609600"/>
                  </a:lnTo>
                  <a:lnTo>
                    <a:pt x="6561709" y="609600"/>
                  </a:lnTo>
                  <a:lnTo>
                    <a:pt x="6561709" y="1671828"/>
                  </a:lnTo>
                  <a:lnTo>
                    <a:pt x="7177532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3" y="0"/>
              <a:ext cx="7202899" cy="1854233"/>
            </a:xfrm>
            <a:custGeom>
              <a:avLst/>
              <a:gdLst/>
              <a:ahLst/>
              <a:cxnLst/>
              <a:rect l="l" t="t" r="r" b="b"/>
              <a:pathLst>
                <a:path w="7202899" h="1854233">
                  <a:moveTo>
                    <a:pt x="7190199" y="25400"/>
                  </a:moveTo>
                  <a:lnTo>
                    <a:pt x="12667" y="25400"/>
                  </a:lnTo>
                  <a:lnTo>
                    <a:pt x="12667" y="12700"/>
                  </a:lnTo>
                  <a:lnTo>
                    <a:pt x="15842" y="381"/>
                  </a:lnTo>
                  <a:lnTo>
                    <a:pt x="2408395" y="609981"/>
                  </a:lnTo>
                  <a:lnTo>
                    <a:pt x="2405220" y="622300"/>
                  </a:lnTo>
                  <a:lnTo>
                    <a:pt x="2405220" y="609600"/>
                  </a:lnTo>
                  <a:lnTo>
                    <a:pt x="6574376" y="609600"/>
                  </a:lnTo>
                  <a:cubicBezTo>
                    <a:pt x="6581361" y="609600"/>
                    <a:pt x="6587076" y="615315"/>
                    <a:pt x="6587076" y="622300"/>
                  </a:cubicBezTo>
                  <a:lnTo>
                    <a:pt x="6587076" y="1684528"/>
                  </a:lnTo>
                  <a:lnTo>
                    <a:pt x="6574376" y="1684528"/>
                  </a:lnTo>
                  <a:lnTo>
                    <a:pt x="6577551" y="1672209"/>
                  </a:lnTo>
                  <a:lnTo>
                    <a:pt x="7193374" y="1829181"/>
                  </a:lnTo>
                  <a:lnTo>
                    <a:pt x="7190199" y="1841500"/>
                  </a:lnTo>
                  <a:lnTo>
                    <a:pt x="7177499" y="1841500"/>
                  </a:lnTo>
                  <a:lnTo>
                    <a:pt x="7177499" y="12700"/>
                  </a:lnTo>
                  <a:lnTo>
                    <a:pt x="7190199" y="12700"/>
                  </a:lnTo>
                  <a:lnTo>
                    <a:pt x="7190199" y="25400"/>
                  </a:lnTo>
                  <a:moveTo>
                    <a:pt x="7190199" y="0"/>
                  </a:moveTo>
                  <a:cubicBezTo>
                    <a:pt x="7197184" y="0"/>
                    <a:pt x="7202899" y="5715"/>
                    <a:pt x="7202899" y="12700"/>
                  </a:cubicBezTo>
                  <a:lnTo>
                    <a:pt x="7202899" y="1841500"/>
                  </a:lnTo>
                  <a:cubicBezTo>
                    <a:pt x="7202899" y="1845437"/>
                    <a:pt x="7201120" y="1849120"/>
                    <a:pt x="7197945" y="1851533"/>
                  </a:cubicBezTo>
                  <a:cubicBezTo>
                    <a:pt x="7194770" y="1853946"/>
                    <a:pt x="7190834" y="1854835"/>
                    <a:pt x="7187024" y="1853819"/>
                  </a:cubicBezTo>
                  <a:lnTo>
                    <a:pt x="6571201" y="1696847"/>
                  </a:lnTo>
                  <a:cubicBezTo>
                    <a:pt x="6565613" y="1695450"/>
                    <a:pt x="6561676" y="1690370"/>
                    <a:pt x="6561676" y="1684528"/>
                  </a:cubicBezTo>
                  <a:lnTo>
                    <a:pt x="6561676" y="622300"/>
                  </a:lnTo>
                  <a:lnTo>
                    <a:pt x="6574376" y="622300"/>
                  </a:lnTo>
                  <a:lnTo>
                    <a:pt x="6574376" y="635000"/>
                  </a:lnTo>
                  <a:lnTo>
                    <a:pt x="2405220" y="635000"/>
                  </a:lnTo>
                  <a:cubicBezTo>
                    <a:pt x="2404204" y="635000"/>
                    <a:pt x="2403061" y="634873"/>
                    <a:pt x="2402045" y="634619"/>
                  </a:cubicBezTo>
                  <a:lnTo>
                    <a:pt x="9492" y="25019"/>
                  </a:lnTo>
                  <a:cubicBezTo>
                    <a:pt x="3269" y="23368"/>
                    <a:pt x="-668" y="17526"/>
                    <a:pt x="94" y="11176"/>
                  </a:cubicBezTo>
                  <a:cubicBezTo>
                    <a:pt x="856" y="4826"/>
                    <a:pt x="6317" y="0"/>
                    <a:pt x="12667" y="0"/>
                  </a:cubicBezTo>
                  <a:lnTo>
                    <a:pt x="7190199" y="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73934" y="3778197"/>
            <a:ext cx="8529343" cy="4661769"/>
          </a:xfrm>
          <a:custGeom>
            <a:avLst/>
            <a:gdLst/>
            <a:ahLst/>
            <a:cxnLst/>
            <a:rect l="l" t="t" r="r" b="b"/>
            <a:pathLst>
              <a:path w="8529343" h="4661769">
                <a:moveTo>
                  <a:pt x="0" y="0"/>
                </a:moveTo>
                <a:lnTo>
                  <a:pt x="8529343" y="0"/>
                </a:lnTo>
                <a:lnTo>
                  <a:pt x="8529343" y="4661769"/>
                </a:lnTo>
                <a:lnTo>
                  <a:pt x="0" y="4661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7554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603277" y="3778197"/>
            <a:ext cx="9610789" cy="4661769"/>
          </a:xfrm>
          <a:custGeom>
            <a:avLst/>
            <a:gdLst/>
            <a:ahLst/>
            <a:cxnLst/>
            <a:rect l="l" t="t" r="r" b="b"/>
            <a:pathLst>
              <a:path w="9610789" h="4661769">
                <a:moveTo>
                  <a:pt x="0" y="0"/>
                </a:moveTo>
                <a:lnTo>
                  <a:pt x="9610789" y="0"/>
                </a:lnTo>
                <a:lnTo>
                  <a:pt x="9610789" y="4661769"/>
                </a:lnTo>
                <a:lnTo>
                  <a:pt x="0" y="4661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513" r="-407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773499" y="347215"/>
            <a:ext cx="12677718" cy="97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19">
                <a:solidFill>
                  <a:srgbClr val="002060"/>
                </a:solidFill>
                <a:latin typeface="은 봄"/>
                <a:ea typeface="은 봄"/>
                <a:cs typeface="은 봄"/>
                <a:sym typeface="은 봄"/>
              </a:rPr>
              <a:t>XPLORA INNOVATHON 2026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42285" y="1620571"/>
            <a:ext cx="6803430" cy="957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5525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EUPHORIA CITY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8622327" y="3778197"/>
            <a:ext cx="0" cy="4741909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266" y="0"/>
            <a:ext cx="1562624" cy="1942776"/>
            <a:chOff x="0" y="0"/>
            <a:chExt cx="2083498" cy="2590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3435" cy="2590419"/>
            </a:xfrm>
            <a:custGeom>
              <a:avLst/>
              <a:gdLst/>
              <a:ahLst/>
              <a:cxnLst/>
              <a:rect l="l" t="t" r="r" b="b"/>
              <a:pathLst>
                <a:path w="2083435" h="2590419">
                  <a:moveTo>
                    <a:pt x="0" y="0"/>
                  </a:moveTo>
                  <a:lnTo>
                    <a:pt x="2083435" y="0"/>
                  </a:lnTo>
                  <a:lnTo>
                    <a:pt x="2083435" y="2590419"/>
                  </a:lnTo>
                  <a:lnTo>
                    <a:pt x="0" y="2590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463" r="-3" b="-1346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202301" y="0"/>
            <a:ext cx="1724139" cy="1982343"/>
            <a:chOff x="0" y="0"/>
            <a:chExt cx="2298852" cy="26431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8827" cy="2643124"/>
            </a:xfrm>
            <a:custGeom>
              <a:avLst/>
              <a:gdLst/>
              <a:ahLst/>
              <a:cxnLst/>
              <a:rect l="l" t="t" r="r" b="b"/>
              <a:pathLst>
                <a:path w="2298827" h="2643124">
                  <a:moveTo>
                    <a:pt x="0" y="0"/>
                  </a:moveTo>
                  <a:lnTo>
                    <a:pt x="2298827" y="0"/>
                  </a:lnTo>
                  <a:lnTo>
                    <a:pt x="2298827" y="2643124"/>
                  </a:lnTo>
                  <a:lnTo>
                    <a:pt x="0" y="2643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200" t="-39577" r="-35380" b="-4446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19050" y="2020252"/>
            <a:ext cx="5402209" cy="1390650"/>
            <a:chOff x="0" y="0"/>
            <a:chExt cx="7202945" cy="1854200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0" y="0"/>
                  </a:moveTo>
                  <a:lnTo>
                    <a:pt x="7177532" y="0"/>
                  </a:lnTo>
                  <a:lnTo>
                    <a:pt x="4785106" y="609600"/>
                  </a:lnTo>
                  <a:lnTo>
                    <a:pt x="615823" y="609600"/>
                  </a:lnTo>
                  <a:lnTo>
                    <a:pt x="615823" y="1671828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202896" cy="1854233"/>
            </a:xfrm>
            <a:custGeom>
              <a:avLst/>
              <a:gdLst/>
              <a:ahLst/>
              <a:cxnLst/>
              <a:rect l="l" t="t" r="r" b="b"/>
              <a:pathLst>
                <a:path w="7202896" h="1854233">
                  <a:moveTo>
                    <a:pt x="12700" y="0"/>
                  </a:moveTo>
                  <a:lnTo>
                    <a:pt x="7190232" y="0"/>
                  </a:lnTo>
                  <a:cubicBezTo>
                    <a:pt x="7196582" y="0"/>
                    <a:pt x="7202043" y="4826"/>
                    <a:pt x="7202805" y="11176"/>
                  </a:cubicBezTo>
                  <a:cubicBezTo>
                    <a:pt x="7203567" y="17526"/>
                    <a:pt x="7199502" y="23495"/>
                    <a:pt x="7193280" y="25019"/>
                  </a:cubicBezTo>
                  <a:lnTo>
                    <a:pt x="4800727" y="634619"/>
                  </a:lnTo>
                  <a:cubicBezTo>
                    <a:pt x="4799711" y="634873"/>
                    <a:pt x="4798695" y="635000"/>
                    <a:pt x="4797552" y="635000"/>
                  </a:cubicBezTo>
                  <a:lnTo>
                    <a:pt x="628523" y="635000"/>
                  </a:lnTo>
                  <a:lnTo>
                    <a:pt x="628523" y="622300"/>
                  </a:lnTo>
                  <a:lnTo>
                    <a:pt x="641223" y="622300"/>
                  </a:lnTo>
                  <a:lnTo>
                    <a:pt x="641223" y="1684528"/>
                  </a:lnTo>
                  <a:cubicBezTo>
                    <a:pt x="641223" y="1690370"/>
                    <a:pt x="637286" y="1695450"/>
                    <a:pt x="631698" y="1696847"/>
                  </a:cubicBezTo>
                  <a:lnTo>
                    <a:pt x="15875" y="1853819"/>
                  </a:lnTo>
                  <a:cubicBezTo>
                    <a:pt x="12065" y="1854835"/>
                    <a:pt x="8001" y="1853946"/>
                    <a:pt x="4953" y="1851533"/>
                  </a:cubicBezTo>
                  <a:cubicBezTo>
                    <a:pt x="1905" y="1849120"/>
                    <a:pt x="0" y="1845437"/>
                    <a:pt x="0" y="18415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41500"/>
                  </a:lnTo>
                  <a:lnTo>
                    <a:pt x="12700" y="1841500"/>
                  </a:lnTo>
                  <a:lnTo>
                    <a:pt x="9525" y="1829181"/>
                  </a:lnTo>
                  <a:lnTo>
                    <a:pt x="625348" y="1672209"/>
                  </a:lnTo>
                  <a:lnTo>
                    <a:pt x="628523" y="1684528"/>
                  </a:lnTo>
                  <a:lnTo>
                    <a:pt x="615823" y="1684528"/>
                  </a:lnTo>
                  <a:lnTo>
                    <a:pt x="615823" y="622300"/>
                  </a:lnTo>
                  <a:cubicBezTo>
                    <a:pt x="615823" y="615315"/>
                    <a:pt x="621538" y="609600"/>
                    <a:pt x="628523" y="609600"/>
                  </a:cubicBezTo>
                  <a:lnTo>
                    <a:pt x="4797806" y="609600"/>
                  </a:lnTo>
                  <a:lnTo>
                    <a:pt x="4797806" y="622300"/>
                  </a:lnTo>
                  <a:lnTo>
                    <a:pt x="4794631" y="609981"/>
                  </a:lnTo>
                  <a:lnTo>
                    <a:pt x="7187057" y="381"/>
                  </a:lnTo>
                  <a:lnTo>
                    <a:pt x="7190232" y="12700"/>
                  </a:lnTo>
                  <a:lnTo>
                    <a:pt x="71902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885791" y="2055800"/>
            <a:ext cx="5402209" cy="1390650"/>
            <a:chOff x="0" y="0"/>
            <a:chExt cx="7202945" cy="1854200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7177532" y="0"/>
                  </a:moveTo>
                  <a:lnTo>
                    <a:pt x="0" y="0"/>
                  </a:lnTo>
                  <a:lnTo>
                    <a:pt x="2392553" y="609600"/>
                  </a:lnTo>
                  <a:lnTo>
                    <a:pt x="6561709" y="609600"/>
                  </a:lnTo>
                  <a:lnTo>
                    <a:pt x="6561709" y="1671828"/>
                  </a:lnTo>
                  <a:lnTo>
                    <a:pt x="7177532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3" y="0"/>
              <a:ext cx="7202899" cy="1854233"/>
            </a:xfrm>
            <a:custGeom>
              <a:avLst/>
              <a:gdLst/>
              <a:ahLst/>
              <a:cxnLst/>
              <a:rect l="l" t="t" r="r" b="b"/>
              <a:pathLst>
                <a:path w="7202899" h="1854233">
                  <a:moveTo>
                    <a:pt x="7190199" y="25400"/>
                  </a:moveTo>
                  <a:lnTo>
                    <a:pt x="12667" y="25400"/>
                  </a:lnTo>
                  <a:lnTo>
                    <a:pt x="12667" y="12700"/>
                  </a:lnTo>
                  <a:lnTo>
                    <a:pt x="15842" y="381"/>
                  </a:lnTo>
                  <a:lnTo>
                    <a:pt x="2408395" y="609981"/>
                  </a:lnTo>
                  <a:lnTo>
                    <a:pt x="2405220" y="622300"/>
                  </a:lnTo>
                  <a:lnTo>
                    <a:pt x="2405220" y="609600"/>
                  </a:lnTo>
                  <a:lnTo>
                    <a:pt x="6574376" y="609600"/>
                  </a:lnTo>
                  <a:cubicBezTo>
                    <a:pt x="6581361" y="609600"/>
                    <a:pt x="6587076" y="615315"/>
                    <a:pt x="6587076" y="622300"/>
                  </a:cubicBezTo>
                  <a:lnTo>
                    <a:pt x="6587076" y="1684528"/>
                  </a:lnTo>
                  <a:lnTo>
                    <a:pt x="6574376" y="1684528"/>
                  </a:lnTo>
                  <a:lnTo>
                    <a:pt x="6577551" y="1672209"/>
                  </a:lnTo>
                  <a:lnTo>
                    <a:pt x="7193374" y="1829181"/>
                  </a:lnTo>
                  <a:lnTo>
                    <a:pt x="7190199" y="1841500"/>
                  </a:lnTo>
                  <a:lnTo>
                    <a:pt x="7177499" y="1841500"/>
                  </a:lnTo>
                  <a:lnTo>
                    <a:pt x="7177499" y="12700"/>
                  </a:lnTo>
                  <a:lnTo>
                    <a:pt x="7190199" y="12700"/>
                  </a:lnTo>
                  <a:lnTo>
                    <a:pt x="7190199" y="25400"/>
                  </a:lnTo>
                  <a:moveTo>
                    <a:pt x="7190199" y="0"/>
                  </a:moveTo>
                  <a:cubicBezTo>
                    <a:pt x="7197184" y="0"/>
                    <a:pt x="7202899" y="5715"/>
                    <a:pt x="7202899" y="12700"/>
                  </a:cubicBezTo>
                  <a:lnTo>
                    <a:pt x="7202899" y="1841500"/>
                  </a:lnTo>
                  <a:cubicBezTo>
                    <a:pt x="7202899" y="1845437"/>
                    <a:pt x="7201120" y="1849120"/>
                    <a:pt x="7197945" y="1851533"/>
                  </a:cubicBezTo>
                  <a:cubicBezTo>
                    <a:pt x="7194770" y="1853946"/>
                    <a:pt x="7190834" y="1854835"/>
                    <a:pt x="7187024" y="1853819"/>
                  </a:cubicBezTo>
                  <a:lnTo>
                    <a:pt x="6571201" y="1696847"/>
                  </a:lnTo>
                  <a:cubicBezTo>
                    <a:pt x="6565613" y="1695450"/>
                    <a:pt x="6561676" y="1690370"/>
                    <a:pt x="6561676" y="1684528"/>
                  </a:cubicBezTo>
                  <a:lnTo>
                    <a:pt x="6561676" y="622300"/>
                  </a:lnTo>
                  <a:lnTo>
                    <a:pt x="6574376" y="622300"/>
                  </a:lnTo>
                  <a:lnTo>
                    <a:pt x="6574376" y="635000"/>
                  </a:lnTo>
                  <a:lnTo>
                    <a:pt x="2405220" y="635000"/>
                  </a:lnTo>
                  <a:cubicBezTo>
                    <a:pt x="2404204" y="635000"/>
                    <a:pt x="2403061" y="634873"/>
                    <a:pt x="2402045" y="634619"/>
                  </a:cubicBezTo>
                  <a:lnTo>
                    <a:pt x="9492" y="25019"/>
                  </a:lnTo>
                  <a:cubicBezTo>
                    <a:pt x="3269" y="23368"/>
                    <a:pt x="-668" y="17526"/>
                    <a:pt x="94" y="11176"/>
                  </a:cubicBezTo>
                  <a:cubicBezTo>
                    <a:pt x="856" y="4826"/>
                    <a:pt x="6317" y="0"/>
                    <a:pt x="12667" y="0"/>
                  </a:cubicBezTo>
                  <a:lnTo>
                    <a:pt x="7190199" y="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12" name="AutoShape 12"/>
          <p:cNvSpPr/>
          <p:nvPr/>
        </p:nvSpPr>
        <p:spPr>
          <a:xfrm flipV="1">
            <a:off x="8603277" y="3778197"/>
            <a:ext cx="19050" cy="4661769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591730" y="3260424"/>
            <a:ext cx="7827571" cy="5997876"/>
          </a:xfrm>
          <a:custGeom>
            <a:avLst/>
            <a:gdLst/>
            <a:ahLst/>
            <a:cxnLst/>
            <a:rect l="l" t="t" r="r" b="b"/>
            <a:pathLst>
              <a:path w="7827571" h="5997876">
                <a:moveTo>
                  <a:pt x="0" y="0"/>
                </a:moveTo>
                <a:lnTo>
                  <a:pt x="7827571" y="0"/>
                </a:lnTo>
                <a:lnTo>
                  <a:pt x="7827571" y="5997876"/>
                </a:lnTo>
                <a:lnTo>
                  <a:pt x="0" y="5997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803302" y="3410902"/>
            <a:ext cx="9719156" cy="5673557"/>
          </a:xfrm>
          <a:custGeom>
            <a:avLst/>
            <a:gdLst/>
            <a:ahLst/>
            <a:cxnLst/>
            <a:rect l="l" t="t" r="r" b="b"/>
            <a:pathLst>
              <a:path w="9719156" h="5673557">
                <a:moveTo>
                  <a:pt x="0" y="0"/>
                </a:moveTo>
                <a:lnTo>
                  <a:pt x="9719156" y="0"/>
                </a:lnTo>
                <a:lnTo>
                  <a:pt x="9719156" y="5673558"/>
                </a:lnTo>
                <a:lnTo>
                  <a:pt x="0" y="56735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773499" y="347215"/>
            <a:ext cx="12677718" cy="97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19">
                <a:solidFill>
                  <a:srgbClr val="002060"/>
                </a:solidFill>
                <a:latin typeface="은 봄"/>
                <a:ea typeface="은 봄"/>
                <a:cs typeface="은 봄"/>
                <a:sym typeface="은 봄"/>
              </a:rPr>
              <a:t>XPLORA INNOVATHON 2026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42285" y="1620571"/>
            <a:ext cx="6803430" cy="957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5525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Admin’s Interface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266" y="0"/>
            <a:ext cx="1562624" cy="1942776"/>
            <a:chOff x="0" y="0"/>
            <a:chExt cx="2083498" cy="2590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3435" cy="2590419"/>
            </a:xfrm>
            <a:custGeom>
              <a:avLst/>
              <a:gdLst/>
              <a:ahLst/>
              <a:cxnLst/>
              <a:rect l="l" t="t" r="r" b="b"/>
              <a:pathLst>
                <a:path w="2083435" h="2590419">
                  <a:moveTo>
                    <a:pt x="0" y="0"/>
                  </a:moveTo>
                  <a:lnTo>
                    <a:pt x="2083435" y="0"/>
                  </a:lnTo>
                  <a:lnTo>
                    <a:pt x="2083435" y="2590419"/>
                  </a:lnTo>
                  <a:lnTo>
                    <a:pt x="0" y="2590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463" r="-3" b="-1346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202301" y="0"/>
            <a:ext cx="1724139" cy="1982343"/>
            <a:chOff x="0" y="0"/>
            <a:chExt cx="2298852" cy="26431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8827" cy="2643124"/>
            </a:xfrm>
            <a:custGeom>
              <a:avLst/>
              <a:gdLst/>
              <a:ahLst/>
              <a:cxnLst/>
              <a:rect l="l" t="t" r="r" b="b"/>
              <a:pathLst>
                <a:path w="2298827" h="2643124">
                  <a:moveTo>
                    <a:pt x="0" y="0"/>
                  </a:moveTo>
                  <a:lnTo>
                    <a:pt x="2298827" y="0"/>
                  </a:lnTo>
                  <a:lnTo>
                    <a:pt x="2298827" y="2643124"/>
                  </a:lnTo>
                  <a:lnTo>
                    <a:pt x="0" y="2643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200" t="-39577" r="-35380" b="-4446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19050" y="2020252"/>
            <a:ext cx="5402209" cy="1390650"/>
            <a:chOff x="0" y="0"/>
            <a:chExt cx="7202945" cy="1854200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0" y="0"/>
                  </a:moveTo>
                  <a:lnTo>
                    <a:pt x="7177532" y="0"/>
                  </a:lnTo>
                  <a:lnTo>
                    <a:pt x="4785106" y="609600"/>
                  </a:lnTo>
                  <a:lnTo>
                    <a:pt x="615823" y="609600"/>
                  </a:lnTo>
                  <a:lnTo>
                    <a:pt x="615823" y="1671828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202896" cy="1854233"/>
            </a:xfrm>
            <a:custGeom>
              <a:avLst/>
              <a:gdLst/>
              <a:ahLst/>
              <a:cxnLst/>
              <a:rect l="l" t="t" r="r" b="b"/>
              <a:pathLst>
                <a:path w="7202896" h="1854233">
                  <a:moveTo>
                    <a:pt x="12700" y="0"/>
                  </a:moveTo>
                  <a:lnTo>
                    <a:pt x="7190232" y="0"/>
                  </a:lnTo>
                  <a:cubicBezTo>
                    <a:pt x="7196582" y="0"/>
                    <a:pt x="7202043" y="4826"/>
                    <a:pt x="7202805" y="11176"/>
                  </a:cubicBezTo>
                  <a:cubicBezTo>
                    <a:pt x="7203567" y="17526"/>
                    <a:pt x="7199502" y="23495"/>
                    <a:pt x="7193280" y="25019"/>
                  </a:cubicBezTo>
                  <a:lnTo>
                    <a:pt x="4800727" y="634619"/>
                  </a:lnTo>
                  <a:cubicBezTo>
                    <a:pt x="4799711" y="634873"/>
                    <a:pt x="4798695" y="635000"/>
                    <a:pt x="4797552" y="635000"/>
                  </a:cubicBezTo>
                  <a:lnTo>
                    <a:pt x="628523" y="635000"/>
                  </a:lnTo>
                  <a:lnTo>
                    <a:pt x="628523" y="622300"/>
                  </a:lnTo>
                  <a:lnTo>
                    <a:pt x="641223" y="622300"/>
                  </a:lnTo>
                  <a:lnTo>
                    <a:pt x="641223" y="1684528"/>
                  </a:lnTo>
                  <a:cubicBezTo>
                    <a:pt x="641223" y="1690370"/>
                    <a:pt x="637286" y="1695450"/>
                    <a:pt x="631698" y="1696847"/>
                  </a:cubicBezTo>
                  <a:lnTo>
                    <a:pt x="15875" y="1853819"/>
                  </a:lnTo>
                  <a:cubicBezTo>
                    <a:pt x="12065" y="1854835"/>
                    <a:pt x="8001" y="1853946"/>
                    <a:pt x="4953" y="1851533"/>
                  </a:cubicBezTo>
                  <a:cubicBezTo>
                    <a:pt x="1905" y="1849120"/>
                    <a:pt x="0" y="1845437"/>
                    <a:pt x="0" y="18415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41500"/>
                  </a:lnTo>
                  <a:lnTo>
                    <a:pt x="12700" y="1841500"/>
                  </a:lnTo>
                  <a:lnTo>
                    <a:pt x="9525" y="1829181"/>
                  </a:lnTo>
                  <a:lnTo>
                    <a:pt x="625348" y="1672209"/>
                  </a:lnTo>
                  <a:lnTo>
                    <a:pt x="628523" y="1684528"/>
                  </a:lnTo>
                  <a:lnTo>
                    <a:pt x="615823" y="1684528"/>
                  </a:lnTo>
                  <a:lnTo>
                    <a:pt x="615823" y="622300"/>
                  </a:lnTo>
                  <a:cubicBezTo>
                    <a:pt x="615823" y="615315"/>
                    <a:pt x="621538" y="609600"/>
                    <a:pt x="628523" y="609600"/>
                  </a:cubicBezTo>
                  <a:lnTo>
                    <a:pt x="4797806" y="609600"/>
                  </a:lnTo>
                  <a:lnTo>
                    <a:pt x="4797806" y="622300"/>
                  </a:lnTo>
                  <a:lnTo>
                    <a:pt x="4794631" y="609981"/>
                  </a:lnTo>
                  <a:lnTo>
                    <a:pt x="7187057" y="381"/>
                  </a:lnTo>
                  <a:lnTo>
                    <a:pt x="7190232" y="12700"/>
                  </a:lnTo>
                  <a:lnTo>
                    <a:pt x="71902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112562" y="2020252"/>
            <a:ext cx="5402209" cy="1390650"/>
            <a:chOff x="0" y="0"/>
            <a:chExt cx="7202945" cy="1854200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7177532" y="0"/>
                  </a:moveTo>
                  <a:lnTo>
                    <a:pt x="0" y="0"/>
                  </a:lnTo>
                  <a:lnTo>
                    <a:pt x="2392553" y="609600"/>
                  </a:lnTo>
                  <a:lnTo>
                    <a:pt x="6561709" y="609600"/>
                  </a:lnTo>
                  <a:lnTo>
                    <a:pt x="6561709" y="1671828"/>
                  </a:lnTo>
                  <a:lnTo>
                    <a:pt x="7177532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3" y="0"/>
              <a:ext cx="7202899" cy="1854233"/>
            </a:xfrm>
            <a:custGeom>
              <a:avLst/>
              <a:gdLst/>
              <a:ahLst/>
              <a:cxnLst/>
              <a:rect l="l" t="t" r="r" b="b"/>
              <a:pathLst>
                <a:path w="7202899" h="1854233">
                  <a:moveTo>
                    <a:pt x="7190199" y="25400"/>
                  </a:moveTo>
                  <a:lnTo>
                    <a:pt x="12667" y="25400"/>
                  </a:lnTo>
                  <a:lnTo>
                    <a:pt x="12667" y="12700"/>
                  </a:lnTo>
                  <a:lnTo>
                    <a:pt x="15842" y="381"/>
                  </a:lnTo>
                  <a:lnTo>
                    <a:pt x="2408395" y="609981"/>
                  </a:lnTo>
                  <a:lnTo>
                    <a:pt x="2405220" y="622300"/>
                  </a:lnTo>
                  <a:lnTo>
                    <a:pt x="2405220" y="609600"/>
                  </a:lnTo>
                  <a:lnTo>
                    <a:pt x="6574376" y="609600"/>
                  </a:lnTo>
                  <a:cubicBezTo>
                    <a:pt x="6581361" y="609600"/>
                    <a:pt x="6587076" y="615315"/>
                    <a:pt x="6587076" y="622300"/>
                  </a:cubicBezTo>
                  <a:lnTo>
                    <a:pt x="6587076" y="1684528"/>
                  </a:lnTo>
                  <a:lnTo>
                    <a:pt x="6574376" y="1684528"/>
                  </a:lnTo>
                  <a:lnTo>
                    <a:pt x="6577551" y="1672209"/>
                  </a:lnTo>
                  <a:lnTo>
                    <a:pt x="7193374" y="1829181"/>
                  </a:lnTo>
                  <a:lnTo>
                    <a:pt x="7190199" y="1841500"/>
                  </a:lnTo>
                  <a:lnTo>
                    <a:pt x="7177499" y="1841500"/>
                  </a:lnTo>
                  <a:lnTo>
                    <a:pt x="7177499" y="12700"/>
                  </a:lnTo>
                  <a:lnTo>
                    <a:pt x="7190199" y="12700"/>
                  </a:lnTo>
                  <a:lnTo>
                    <a:pt x="7190199" y="25400"/>
                  </a:lnTo>
                  <a:moveTo>
                    <a:pt x="7190199" y="0"/>
                  </a:moveTo>
                  <a:cubicBezTo>
                    <a:pt x="7197184" y="0"/>
                    <a:pt x="7202899" y="5715"/>
                    <a:pt x="7202899" y="12700"/>
                  </a:cubicBezTo>
                  <a:lnTo>
                    <a:pt x="7202899" y="1841500"/>
                  </a:lnTo>
                  <a:cubicBezTo>
                    <a:pt x="7202899" y="1845437"/>
                    <a:pt x="7201120" y="1849120"/>
                    <a:pt x="7197945" y="1851533"/>
                  </a:cubicBezTo>
                  <a:cubicBezTo>
                    <a:pt x="7194770" y="1853946"/>
                    <a:pt x="7190834" y="1854835"/>
                    <a:pt x="7187024" y="1853819"/>
                  </a:cubicBezTo>
                  <a:lnTo>
                    <a:pt x="6571201" y="1696847"/>
                  </a:lnTo>
                  <a:cubicBezTo>
                    <a:pt x="6565613" y="1695450"/>
                    <a:pt x="6561676" y="1690370"/>
                    <a:pt x="6561676" y="1684528"/>
                  </a:cubicBezTo>
                  <a:lnTo>
                    <a:pt x="6561676" y="622300"/>
                  </a:lnTo>
                  <a:lnTo>
                    <a:pt x="6574376" y="622300"/>
                  </a:lnTo>
                  <a:lnTo>
                    <a:pt x="6574376" y="635000"/>
                  </a:lnTo>
                  <a:lnTo>
                    <a:pt x="2405220" y="635000"/>
                  </a:lnTo>
                  <a:cubicBezTo>
                    <a:pt x="2404204" y="635000"/>
                    <a:pt x="2403061" y="634873"/>
                    <a:pt x="2402045" y="634619"/>
                  </a:cubicBezTo>
                  <a:lnTo>
                    <a:pt x="9492" y="25019"/>
                  </a:lnTo>
                  <a:cubicBezTo>
                    <a:pt x="3269" y="23368"/>
                    <a:pt x="-668" y="17526"/>
                    <a:pt x="94" y="11176"/>
                  </a:cubicBezTo>
                  <a:cubicBezTo>
                    <a:pt x="856" y="4826"/>
                    <a:pt x="6317" y="0"/>
                    <a:pt x="12667" y="0"/>
                  </a:cubicBezTo>
                  <a:lnTo>
                    <a:pt x="7190199" y="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298266" y="3410902"/>
            <a:ext cx="5714222" cy="6680058"/>
          </a:xfrm>
          <a:custGeom>
            <a:avLst/>
            <a:gdLst/>
            <a:ahLst/>
            <a:cxnLst/>
            <a:rect l="l" t="t" r="r" b="b"/>
            <a:pathLst>
              <a:path w="5714222" h="6680058">
                <a:moveTo>
                  <a:pt x="0" y="0"/>
                </a:moveTo>
                <a:lnTo>
                  <a:pt x="5714222" y="0"/>
                </a:lnTo>
                <a:lnTo>
                  <a:pt x="5714222" y="6680059"/>
                </a:lnTo>
                <a:lnTo>
                  <a:pt x="0" y="66800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170" b="-517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293167" y="3497748"/>
            <a:ext cx="6102948" cy="6593213"/>
          </a:xfrm>
          <a:custGeom>
            <a:avLst/>
            <a:gdLst/>
            <a:ahLst/>
            <a:cxnLst/>
            <a:rect l="l" t="t" r="r" b="b"/>
            <a:pathLst>
              <a:path w="6102948" h="6593213">
                <a:moveTo>
                  <a:pt x="0" y="0"/>
                </a:moveTo>
                <a:lnTo>
                  <a:pt x="6102948" y="0"/>
                </a:lnTo>
                <a:lnTo>
                  <a:pt x="6102948" y="6593213"/>
                </a:lnTo>
                <a:lnTo>
                  <a:pt x="0" y="6593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545715" y="3192789"/>
            <a:ext cx="5446466" cy="7094211"/>
          </a:xfrm>
          <a:custGeom>
            <a:avLst/>
            <a:gdLst/>
            <a:ahLst/>
            <a:cxnLst/>
            <a:rect l="l" t="t" r="r" b="b"/>
            <a:pathLst>
              <a:path w="5446466" h="7094211">
                <a:moveTo>
                  <a:pt x="0" y="0"/>
                </a:moveTo>
                <a:lnTo>
                  <a:pt x="5446466" y="0"/>
                </a:lnTo>
                <a:lnTo>
                  <a:pt x="5446466" y="7094211"/>
                </a:lnTo>
                <a:lnTo>
                  <a:pt x="0" y="70942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099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005782" y="349069"/>
            <a:ext cx="12677718" cy="97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19">
                <a:solidFill>
                  <a:srgbClr val="002060"/>
                </a:solidFill>
                <a:latin typeface="은 봄"/>
                <a:ea typeface="은 봄"/>
                <a:cs typeface="은 봄"/>
                <a:sym typeface="은 봄"/>
              </a:rPr>
              <a:t>XPLORA INNOVATHON 2026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12488" y="1719507"/>
            <a:ext cx="6803430" cy="957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5525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Customer’s Interface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266" y="0"/>
            <a:ext cx="1562624" cy="1942776"/>
            <a:chOff x="0" y="0"/>
            <a:chExt cx="2083498" cy="2590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3435" cy="2590419"/>
            </a:xfrm>
            <a:custGeom>
              <a:avLst/>
              <a:gdLst/>
              <a:ahLst/>
              <a:cxnLst/>
              <a:rect l="l" t="t" r="r" b="b"/>
              <a:pathLst>
                <a:path w="2083435" h="2590419">
                  <a:moveTo>
                    <a:pt x="0" y="0"/>
                  </a:moveTo>
                  <a:lnTo>
                    <a:pt x="2083435" y="0"/>
                  </a:lnTo>
                  <a:lnTo>
                    <a:pt x="2083435" y="2590419"/>
                  </a:lnTo>
                  <a:lnTo>
                    <a:pt x="0" y="2590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463" r="-3" b="-1346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202301" y="0"/>
            <a:ext cx="1724139" cy="1982343"/>
            <a:chOff x="0" y="0"/>
            <a:chExt cx="2298852" cy="26431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8827" cy="2643124"/>
            </a:xfrm>
            <a:custGeom>
              <a:avLst/>
              <a:gdLst/>
              <a:ahLst/>
              <a:cxnLst/>
              <a:rect l="l" t="t" r="r" b="b"/>
              <a:pathLst>
                <a:path w="2298827" h="2643124">
                  <a:moveTo>
                    <a:pt x="0" y="0"/>
                  </a:moveTo>
                  <a:lnTo>
                    <a:pt x="2298827" y="0"/>
                  </a:lnTo>
                  <a:lnTo>
                    <a:pt x="2298827" y="2643124"/>
                  </a:lnTo>
                  <a:lnTo>
                    <a:pt x="0" y="2643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200" t="-39577" r="-35380" b="-4446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19050" y="2020252"/>
            <a:ext cx="5402209" cy="1390650"/>
            <a:chOff x="0" y="0"/>
            <a:chExt cx="7202945" cy="1854200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0" y="0"/>
                  </a:moveTo>
                  <a:lnTo>
                    <a:pt x="7177532" y="0"/>
                  </a:lnTo>
                  <a:lnTo>
                    <a:pt x="4785106" y="609600"/>
                  </a:lnTo>
                  <a:lnTo>
                    <a:pt x="615823" y="609600"/>
                  </a:lnTo>
                  <a:lnTo>
                    <a:pt x="615823" y="1671828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202896" cy="1854233"/>
            </a:xfrm>
            <a:custGeom>
              <a:avLst/>
              <a:gdLst/>
              <a:ahLst/>
              <a:cxnLst/>
              <a:rect l="l" t="t" r="r" b="b"/>
              <a:pathLst>
                <a:path w="7202896" h="1854233">
                  <a:moveTo>
                    <a:pt x="12700" y="0"/>
                  </a:moveTo>
                  <a:lnTo>
                    <a:pt x="7190232" y="0"/>
                  </a:lnTo>
                  <a:cubicBezTo>
                    <a:pt x="7196582" y="0"/>
                    <a:pt x="7202043" y="4826"/>
                    <a:pt x="7202805" y="11176"/>
                  </a:cubicBezTo>
                  <a:cubicBezTo>
                    <a:pt x="7203567" y="17526"/>
                    <a:pt x="7199502" y="23495"/>
                    <a:pt x="7193280" y="25019"/>
                  </a:cubicBezTo>
                  <a:lnTo>
                    <a:pt x="4800727" y="634619"/>
                  </a:lnTo>
                  <a:cubicBezTo>
                    <a:pt x="4799711" y="634873"/>
                    <a:pt x="4798695" y="635000"/>
                    <a:pt x="4797552" y="635000"/>
                  </a:cubicBezTo>
                  <a:lnTo>
                    <a:pt x="628523" y="635000"/>
                  </a:lnTo>
                  <a:lnTo>
                    <a:pt x="628523" y="622300"/>
                  </a:lnTo>
                  <a:lnTo>
                    <a:pt x="641223" y="622300"/>
                  </a:lnTo>
                  <a:lnTo>
                    <a:pt x="641223" y="1684528"/>
                  </a:lnTo>
                  <a:cubicBezTo>
                    <a:pt x="641223" y="1690370"/>
                    <a:pt x="637286" y="1695450"/>
                    <a:pt x="631698" y="1696847"/>
                  </a:cubicBezTo>
                  <a:lnTo>
                    <a:pt x="15875" y="1853819"/>
                  </a:lnTo>
                  <a:cubicBezTo>
                    <a:pt x="12065" y="1854835"/>
                    <a:pt x="8001" y="1853946"/>
                    <a:pt x="4953" y="1851533"/>
                  </a:cubicBezTo>
                  <a:cubicBezTo>
                    <a:pt x="1905" y="1849120"/>
                    <a:pt x="0" y="1845437"/>
                    <a:pt x="0" y="18415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41500"/>
                  </a:lnTo>
                  <a:lnTo>
                    <a:pt x="12700" y="1841500"/>
                  </a:lnTo>
                  <a:lnTo>
                    <a:pt x="9525" y="1829181"/>
                  </a:lnTo>
                  <a:lnTo>
                    <a:pt x="625348" y="1672209"/>
                  </a:lnTo>
                  <a:lnTo>
                    <a:pt x="628523" y="1684528"/>
                  </a:lnTo>
                  <a:lnTo>
                    <a:pt x="615823" y="1684528"/>
                  </a:lnTo>
                  <a:lnTo>
                    <a:pt x="615823" y="622300"/>
                  </a:lnTo>
                  <a:cubicBezTo>
                    <a:pt x="615823" y="615315"/>
                    <a:pt x="621538" y="609600"/>
                    <a:pt x="628523" y="609600"/>
                  </a:cubicBezTo>
                  <a:lnTo>
                    <a:pt x="4797806" y="609600"/>
                  </a:lnTo>
                  <a:lnTo>
                    <a:pt x="4797806" y="622300"/>
                  </a:lnTo>
                  <a:lnTo>
                    <a:pt x="4794631" y="609981"/>
                  </a:lnTo>
                  <a:lnTo>
                    <a:pt x="7187057" y="381"/>
                  </a:lnTo>
                  <a:lnTo>
                    <a:pt x="7190232" y="12700"/>
                  </a:lnTo>
                  <a:lnTo>
                    <a:pt x="71902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112562" y="2020252"/>
            <a:ext cx="5402209" cy="1390650"/>
            <a:chOff x="0" y="0"/>
            <a:chExt cx="7202945" cy="1854200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7177532" y="0"/>
                  </a:moveTo>
                  <a:lnTo>
                    <a:pt x="0" y="0"/>
                  </a:lnTo>
                  <a:lnTo>
                    <a:pt x="2392553" y="609600"/>
                  </a:lnTo>
                  <a:lnTo>
                    <a:pt x="6561709" y="609600"/>
                  </a:lnTo>
                  <a:lnTo>
                    <a:pt x="6561709" y="1671828"/>
                  </a:lnTo>
                  <a:lnTo>
                    <a:pt x="7177532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3" y="0"/>
              <a:ext cx="7202899" cy="1854233"/>
            </a:xfrm>
            <a:custGeom>
              <a:avLst/>
              <a:gdLst/>
              <a:ahLst/>
              <a:cxnLst/>
              <a:rect l="l" t="t" r="r" b="b"/>
              <a:pathLst>
                <a:path w="7202899" h="1854233">
                  <a:moveTo>
                    <a:pt x="7190199" y="25400"/>
                  </a:moveTo>
                  <a:lnTo>
                    <a:pt x="12667" y="25400"/>
                  </a:lnTo>
                  <a:lnTo>
                    <a:pt x="12667" y="12700"/>
                  </a:lnTo>
                  <a:lnTo>
                    <a:pt x="15842" y="381"/>
                  </a:lnTo>
                  <a:lnTo>
                    <a:pt x="2408395" y="609981"/>
                  </a:lnTo>
                  <a:lnTo>
                    <a:pt x="2405220" y="622300"/>
                  </a:lnTo>
                  <a:lnTo>
                    <a:pt x="2405220" y="609600"/>
                  </a:lnTo>
                  <a:lnTo>
                    <a:pt x="6574376" y="609600"/>
                  </a:lnTo>
                  <a:cubicBezTo>
                    <a:pt x="6581361" y="609600"/>
                    <a:pt x="6587076" y="615315"/>
                    <a:pt x="6587076" y="622300"/>
                  </a:cubicBezTo>
                  <a:lnTo>
                    <a:pt x="6587076" y="1684528"/>
                  </a:lnTo>
                  <a:lnTo>
                    <a:pt x="6574376" y="1684528"/>
                  </a:lnTo>
                  <a:lnTo>
                    <a:pt x="6577551" y="1672209"/>
                  </a:lnTo>
                  <a:lnTo>
                    <a:pt x="7193374" y="1829181"/>
                  </a:lnTo>
                  <a:lnTo>
                    <a:pt x="7190199" y="1841500"/>
                  </a:lnTo>
                  <a:lnTo>
                    <a:pt x="7177499" y="1841500"/>
                  </a:lnTo>
                  <a:lnTo>
                    <a:pt x="7177499" y="12700"/>
                  </a:lnTo>
                  <a:lnTo>
                    <a:pt x="7190199" y="12700"/>
                  </a:lnTo>
                  <a:lnTo>
                    <a:pt x="7190199" y="25400"/>
                  </a:lnTo>
                  <a:moveTo>
                    <a:pt x="7190199" y="0"/>
                  </a:moveTo>
                  <a:cubicBezTo>
                    <a:pt x="7197184" y="0"/>
                    <a:pt x="7202899" y="5715"/>
                    <a:pt x="7202899" y="12700"/>
                  </a:cubicBezTo>
                  <a:lnTo>
                    <a:pt x="7202899" y="1841500"/>
                  </a:lnTo>
                  <a:cubicBezTo>
                    <a:pt x="7202899" y="1845437"/>
                    <a:pt x="7201120" y="1849120"/>
                    <a:pt x="7197945" y="1851533"/>
                  </a:cubicBezTo>
                  <a:cubicBezTo>
                    <a:pt x="7194770" y="1853946"/>
                    <a:pt x="7190834" y="1854835"/>
                    <a:pt x="7187024" y="1853819"/>
                  </a:cubicBezTo>
                  <a:lnTo>
                    <a:pt x="6571201" y="1696847"/>
                  </a:lnTo>
                  <a:cubicBezTo>
                    <a:pt x="6565613" y="1695450"/>
                    <a:pt x="6561676" y="1690370"/>
                    <a:pt x="6561676" y="1684528"/>
                  </a:cubicBezTo>
                  <a:lnTo>
                    <a:pt x="6561676" y="622300"/>
                  </a:lnTo>
                  <a:lnTo>
                    <a:pt x="6574376" y="622300"/>
                  </a:lnTo>
                  <a:lnTo>
                    <a:pt x="6574376" y="635000"/>
                  </a:lnTo>
                  <a:lnTo>
                    <a:pt x="2405220" y="635000"/>
                  </a:lnTo>
                  <a:cubicBezTo>
                    <a:pt x="2404204" y="635000"/>
                    <a:pt x="2403061" y="634873"/>
                    <a:pt x="2402045" y="634619"/>
                  </a:cubicBezTo>
                  <a:lnTo>
                    <a:pt x="9492" y="25019"/>
                  </a:lnTo>
                  <a:cubicBezTo>
                    <a:pt x="3269" y="23368"/>
                    <a:pt x="-668" y="17526"/>
                    <a:pt x="94" y="11176"/>
                  </a:cubicBezTo>
                  <a:cubicBezTo>
                    <a:pt x="856" y="4826"/>
                    <a:pt x="6317" y="0"/>
                    <a:pt x="12667" y="0"/>
                  </a:cubicBezTo>
                  <a:lnTo>
                    <a:pt x="7190199" y="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2792958" y="2676585"/>
            <a:ext cx="6108818" cy="7353207"/>
          </a:xfrm>
          <a:custGeom>
            <a:avLst/>
            <a:gdLst/>
            <a:ahLst/>
            <a:cxnLst/>
            <a:rect l="l" t="t" r="r" b="b"/>
            <a:pathLst>
              <a:path w="6108818" h="7353207">
                <a:moveTo>
                  <a:pt x="0" y="0"/>
                </a:moveTo>
                <a:lnTo>
                  <a:pt x="6108819" y="0"/>
                </a:lnTo>
                <a:lnTo>
                  <a:pt x="6108819" y="7353207"/>
                </a:lnTo>
                <a:lnTo>
                  <a:pt x="0" y="73532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987639" y="2715577"/>
            <a:ext cx="6507403" cy="7314215"/>
          </a:xfrm>
          <a:custGeom>
            <a:avLst/>
            <a:gdLst/>
            <a:ahLst/>
            <a:cxnLst/>
            <a:rect l="l" t="t" r="r" b="b"/>
            <a:pathLst>
              <a:path w="6507403" h="7314215">
                <a:moveTo>
                  <a:pt x="0" y="0"/>
                </a:moveTo>
                <a:lnTo>
                  <a:pt x="6507403" y="0"/>
                </a:lnTo>
                <a:lnTo>
                  <a:pt x="6507403" y="7314215"/>
                </a:lnTo>
                <a:lnTo>
                  <a:pt x="0" y="73142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005782" y="349069"/>
            <a:ext cx="12677718" cy="97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19">
                <a:solidFill>
                  <a:srgbClr val="002060"/>
                </a:solidFill>
                <a:latin typeface="은 봄"/>
                <a:ea typeface="은 봄"/>
                <a:cs typeface="은 봄"/>
                <a:sym typeface="은 봄"/>
              </a:rPr>
              <a:t>XPLORA INNOVATHON 2026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12488" y="1719507"/>
            <a:ext cx="6803430" cy="957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5525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Customer’s Interface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266" y="0"/>
            <a:ext cx="1562624" cy="1942776"/>
            <a:chOff x="0" y="0"/>
            <a:chExt cx="2083498" cy="2590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3435" cy="2590419"/>
            </a:xfrm>
            <a:custGeom>
              <a:avLst/>
              <a:gdLst/>
              <a:ahLst/>
              <a:cxnLst/>
              <a:rect l="l" t="t" r="r" b="b"/>
              <a:pathLst>
                <a:path w="2083435" h="2590419">
                  <a:moveTo>
                    <a:pt x="0" y="0"/>
                  </a:moveTo>
                  <a:lnTo>
                    <a:pt x="2083435" y="0"/>
                  </a:lnTo>
                  <a:lnTo>
                    <a:pt x="2083435" y="2590419"/>
                  </a:lnTo>
                  <a:lnTo>
                    <a:pt x="0" y="2590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463" r="-3" b="-1346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202301" y="0"/>
            <a:ext cx="1724139" cy="1982343"/>
            <a:chOff x="0" y="0"/>
            <a:chExt cx="2298852" cy="26431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8827" cy="2643124"/>
            </a:xfrm>
            <a:custGeom>
              <a:avLst/>
              <a:gdLst/>
              <a:ahLst/>
              <a:cxnLst/>
              <a:rect l="l" t="t" r="r" b="b"/>
              <a:pathLst>
                <a:path w="2298827" h="2643124">
                  <a:moveTo>
                    <a:pt x="0" y="0"/>
                  </a:moveTo>
                  <a:lnTo>
                    <a:pt x="2298827" y="0"/>
                  </a:lnTo>
                  <a:lnTo>
                    <a:pt x="2298827" y="2643124"/>
                  </a:lnTo>
                  <a:lnTo>
                    <a:pt x="0" y="2643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200" t="-39577" r="-35380" b="-4446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19050" y="2020252"/>
            <a:ext cx="5402209" cy="1390650"/>
            <a:chOff x="0" y="0"/>
            <a:chExt cx="7202945" cy="1854200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0" y="0"/>
                  </a:moveTo>
                  <a:lnTo>
                    <a:pt x="7177532" y="0"/>
                  </a:lnTo>
                  <a:lnTo>
                    <a:pt x="4785106" y="609600"/>
                  </a:lnTo>
                  <a:lnTo>
                    <a:pt x="615823" y="609600"/>
                  </a:lnTo>
                  <a:lnTo>
                    <a:pt x="615823" y="1671828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202896" cy="1854233"/>
            </a:xfrm>
            <a:custGeom>
              <a:avLst/>
              <a:gdLst/>
              <a:ahLst/>
              <a:cxnLst/>
              <a:rect l="l" t="t" r="r" b="b"/>
              <a:pathLst>
                <a:path w="7202896" h="1854233">
                  <a:moveTo>
                    <a:pt x="12700" y="0"/>
                  </a:moveTo>
                  <a:lnTo>
                    <a:pt x="7190232" y="0"/>
                  </a:lnTo>
                  <a:cubicBezTo>
                    <a:pt x="7196582" y="0"/>
                    <a:pt x="7202043" y="4826"/>
                    <a:pt x="7202805" y="11176"/>
                  </a:cubicBezTo>
                  <a:cubicBezTo>
                    <a:pt x="7203567" y="17526"/>
                    <a:pt x="7199502" y="23495"/>
                    <a:pt x="7193280" y="25019"/>
                  </a:cubicBezTo>
                  <a:lnTo>
                    <a:pt x="4800727" y="634619"/>
                  </a:lnTo>
                  <a:cubicBezTo>
                    <a:pt x="4799711" y="634873"/>
                    <a:pt x="4798695" y="635000"/>
                    <a:pt x="4797552" y="635000"/>
                  </a:cubicBezTo>
                  <a:lnTo>
                    <a:pt x="628523" y="635000"/>
                  </a:lnTo>
                  <a:lnTo>
                    <a:pt x="628523" y="622300"/>
                  </a:lnTo>
                  <a:lnTo>
                    <a:pt x="641223" y="622300"/>
                  </a:lnTo>
                  <a:lnTo>
                    <a:pt x="641223" y="1684528"/>
                  </a:lnTo>
                  <a:cubicBezTo>
                    <a:pt x="641223" y="1690370"/>
                    <a:pt x="637286" y="1695450"/>
                    <a:pt x="631698" y="1696847"/>
                  </a:cubicBezTo>
                  <a:lnTo>
                    <a:pt x="15875" y="1853819"/>
                  </a:lnTo>
                  <a:cubicBezTo>
                    <a:pt x="12065" y="1854835"/>
                    <a:pt x="8001" y="1853946"/>
                    <a:pt x="4953" y="1851533"/>
                  </a:cubicBezTo>
                  <a:cubicBezTo>
                    <a:pt x="1905" y="1849120"/>
                    <a:pt x="0" y="1845437"/>
                    <a:pt x="0" y="18415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41500"/>
                  </a:lnTo>
                  <a:lnTo>
                    <a:pt x="12700" y="1841500"/>
                  </a:lnTo>
                  <a:lnTo>
                    <a:pt x="9525" y="1829181"/>
                  </a:lnTo>
                  <a:lnTo>
                    <a:pt x="625348" y="1672209"/>
                  </a:lnTo>
                  <a:lnTo>
                    <a:pt x="628523" y="1684528"/>
                  </a:lnTo>
                  <a:lnTo>
                    <a:pt x="615823" y="1684528"/>
                  </a:lnTo>
                  <a:lnTo>
                    <a:pt x="615823" y="622300"/>
                  </a:lnTo>
                  <a:cubicBezTo>
                    <a:pt x="615823" y="615315"/>
                    <a:pt x="621538" y="609600"/>
                    <a:pt x="628523" y="609600"/>
                  </a:cubicBezTo>
                  <a:lnTo>
                    <a:pt x="4797806" y="609600"/>
                  </a:lnTo>
                  <a:lnTo>
                    <a:pt x="4797806" y="622300"/>
                  </a:lnTo>
                  <a:lnTo>
                    <a:pt x="4794631" y="609981"/>
                  </a:lnTo>
                  <a:lnTo>
                    <a:pt x="7187057" y="381"/>
                  </a:lnTo>
                  <a:lnTo>
                    <a:pt x="7190232" y="12700"/>
                  </a:lnTo>
                  <a:lnTo>
                    <a:pt x="71902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112562" y="2020252"/>
            <a:ext cx="5402209" cy="1390650"/>
            <a:chOff x="0" y="0"/>
            <a:chExt cx="7202945" cy="1854200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7177532" y="0"/>
                  </a:moveTo>
                  <a:lnTo>
                    <a:pt x="0" y="0"/>
                  </a:lnTo>
                  <a:lnTo>
                    <a:pt x="2392553" y="609600"/>
                  </a:lnTo>
                  <a:lnTo>
                    <a:pt x="6561709" y="609600"/>
                  </a:lnTo>
                  <a:lnTo>
                    <a:pt x="6561709" y="1671828"/>
                  </a:lnTo>
                  <a:lnTo>
                    <a:pt x="7177532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3" y="0"/>
              <a:ext cx="7202899" cy="1854233"/>
            </a:xfrm>
            <a:custGeom>
              <a:avLst/>
              <a:gdLst/>
              <a:ahLst/>
              <a:cxnLst/>
              <a:rect l="l" t="t" r="r" b="b"/>
              <a:pathLst>
                <a:path w="7202899" h="1854233">
                  <a:moveTo>
                    <a:pt x="7190199" y="25400"/>
                  </a:moveTo>
                  <a:lnTo>
                    <a:pt x="12667" y="25400"/>
                  </a:lnTo>
                  <a:lnTo>
                    <a:pt x="12667" y="12700"/>
                  </a:lnTo>
                  <a:lnTo>
                    <a:pt x="15842" y="381"/>
                  </a:lnTo>
                  <a:lnTo>
                    <a:pt x="2408395" y="609981"/>
                  </a:lnTo>
                  <a:lnTo>
                    <a:pt x="2405220" y="622300"/>
                  </a:lnTo>
                  <a:lnTo>
                    <a:pt x="2405220" y="609600"/>
                  </a:lnTo>
                  <a:lnTo>
                    <a:pt x="6574376" y="609600"/>
                  </a:lnTo>
                  <a:cubicBezTo>
                    <a:pt x="6581361" y="609600"/>
                    <a:pt x="6587076" y="615315"/>
                    <a:pt x="6587076" y="622300"/>
                  </a:cubicBezTo>
                  <a:lnTo>
                    <a:pt x="6587076" y="1684528"/>
                  </a:lnTo>
                  <a:lnTo>
                    <a:pt x="6574376" y="1684528"/>
                  </a:lnTo>
                  <a:lnTo>
                    <a:pt x="6577551" y="1672209"/>
                  </a:lnTo>
                  <a:lnTo>
                    <a:pt x="7193374" y="1829181"/>
                  </a:lnTo>
                  <a:lnTo>
                    <a:pt x="7190199" y="1841500"/>
                  </a:lnTo>
                  <a:lnTo>
                    <a:pt x="7177499" y="1841500"/>
                  </a:lnTo>
                  <a:lnTo>
                    <a:pt x="7177499" y="12700"/>
                  </a:lnTo>
                  <a:lnTo>
                    <a:pt x="7190199" y="12700"/>
                  </a:lnTo>
                  <a:lnTo>
                    <a:pt x="7190199" y="25400"/>
                  </a:lnTo>
                  <a:moveTo>
                    <a:pt x="7190199" y="0"/>
                  </a:moveTo>
                  <a:cubicBezTo>
                    <a:pt x="7197184" y="0"/>
                    <a:pt x="7202899" y="5715"/>
                    <a:pt x="7202899" y="12700"/>
                  </a:cubicBezTo>
                  <a:lnTo>
                    <a:pt x="7202899" y="1841500"/>
                  </a:lnTo>
                  <a:cubicBezTo>
                    <a:pt x="7202899" y="1845437"/>
                    <a:pt x="7201120" y="1849120"/>
                    <a:pt x="7197945" y="1851533"/>
                  </a:cubicBezTo>
                  <a:cubicBezTo>
                    <a:pt x="7194770" y="1853946"/>
                    <a:pt x="7190834" y="1854835"/>
                    <a:pt x="7187024" y="1853819"/>
                  </a:cubicBezTo>
                  <a:lnTo>
                    <a:pt x="6571201" y="1696847"/>
                  </a:lnTo>
                  <a:cubicBezTo>
                    <a:pt x="6565613" y="1695450"/>
                    <a:pt x="6561676" y="1690370"/>
                    <a:pt x="6561676" y="1684528"/>
                  </a:cubicBezTo>
                  <a:lnTo>
                    <a:pt x="6561676" y="622300"/>
                  </a:lnTo>
                  <a:lnTo>
                    <a:pt x="6574376" y="622300"/>
                  </a:lnTo>
                  <a:lnTo>
                    <a:pt x="6574376" y="635000"/>
                  </a:lnTo>
                  <a:lnTo>
                    <a:pt x="2405220" y="635000"/>
                  </a:lnTo>
                  <a:cubicBezTo>
                    <a:pt x="2404204" y="635000"/>
                    <a:pt x="2403061" y="634873"/>
                    <a:pt x="2402045" y="634619"/>
                  </a:cubicBezTo>
                  <a:lnTo>
                    <a:pt x="9492" y="25019"/>
                  </a:lnTo>
                  <a:cubicBezTo>
                    <a:pt x="3269" y="23368"/>
                    <a:pt x="-668" y="17526"/>
                    <a:pt x="94" y="11176"/>
                  </a:cubicBezTo>
                  <a:cubicBezTo>
                    <a:pt x="856" y="4826"/>
                    <a:pt x="6317" y="0"/>
                    <a:pt x="12667" y="0"/>
                  </a:cubicBezTo>
                  <a:lnTo>
                    <a:pt x="7190199" y="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722964" y="2901342"/>
            <a:ext cx="6245711" cy="6356958"/>
          </a:xfrm>
          <a:custGeom>
            <a:avLst/>
            <a:gdLst/>
            <a:ahLst/>
            <a:cxnLst/>
            <a:rect l="l" t="t" r="r" b="b"/>
            <a:pathLst>
              <a:path w="6245711" h="6356958">
                <a:moveTo>
                  <a:pt x="0" y="0"/>
                </a:moveTo>
                <a:lnTo>
                  <a:pt x="6245711" y="0"/>
                </a:lnTo>
                <a:lnTo>
                  <a:pt x="624571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114288" y="2901342"/>
            <a:ext cx="10812152" cy="3892375"/>
          </a:xfrm>
          <a:custGeom>
            <a:avLst/>
            <a:gdLst/>
            <a:ahLst/>
            <a:cxnLst/>
            <a:rect l="l" t="t" r="r" b="b"/>
            <a:pathLst>
              <a:path w="10812152" h="3892375">
                <a:moveTo>
                  <a:pt x="0" y="0"/>
                </a:moveTo>
                <a:lnTo>
                  <a:pt x="10812153" y="0"/>
                </a:lnTo>
                <a:lnTo>
                  <a:pt x="10812153" y="3892375"/>
                </a:lnTo>
                <a:lnTo>
                  <a:pt x="0" y="38923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005782" y="349069"/>
            <a:ext cx="12677718" cy="97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19">
                <a:solidFill>
                  <a:srgbClr val="002060"/>
                </a:solidFill>
                <a:latin typeface="은 봄"/>
                <a:ea typeface="은 봄"/>
                <a:cs typeface="은 봄"/>
                <a:sym typeface="은 봄"/>
              </a:rPr>
              <a:t>XPLORA INNOVATHON 2026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12488" y="1719507"/>
            <a:ext cx="6803430" cy="957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5525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Admin’s Pannel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266" y="0"/>
            <a:ext cx="1562624" cy="1942776"/>
            <a:chOff x="0" y="0"/>
            <a:chExt cx="2083498" cy="2590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3435" cy="2590419"/>
            </a:xfrm>
            <a:custGeom>
              <a:avLst/>
              <a:gdLst/>
              <a:ahLst/>
              <a:cxnLst/>
              <a:rect l="l" t="t" r="r" b="b"/>
              <a:pathLst>
                <a:path w="2083435" h="2590419">
                  <a:moveTo>
                    <a:pt x="0" y="0"/>
                  </a:moveTo>
                  <a:lnTo>
                    <a:pt x="2083435" y="0"/>
                  </a:lnTo>
                  <a:lnTo>
                    <a:pt x="2083435" y="2590419"/>
                  </a:lnTo>
                  <a:lnTo>
                    <a:pt x="0" y="2590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463" r="-3" b="-1346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202301" y="0"/>
            <a:ext cx="1724139" cy="1982343"/>
            <a:chOff x="0" y="0"/>
            <a:chExt cx="2298852" cy="26431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8827" cy="2643124"/>
            </a:xfrm>
            <a:custGeom>
              <a:avLst/>
              <a:gdLst/>
              <a:ahLst/>
              <a:cxnLst/>
              <a:rect l="l" t="t" r="r" b="b"/>
              <a:pathLst>
                <a:path w="2298827" h="2643124">
                  <a:moveTo>
                    <a:pt x="0" y="0"/>
                  </a:moveTo>
                  <a:lnTo>
                    <a:pt x="2298827" y="0"/>
                  </a:lnTo>
                  <a:lnTo>
                    <a:pt x="2298827" y="2643124"/>
                  </a:lnTo>
                  <a:lnTo>
                    <a:pt x="0" y="2643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200" t="-39577" r="-35380" b="-4446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19050" y="2020252"/>
            <a:ext cx="5402209" cy="1390650"/>
            <a:chOff x="0" y="0"/>
            <a:chExt cx="7202945" cy="1854200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0" y="0"/>
                  </a:moveTo>
                  <a:lnTo>
                    <a:pt x="7177532" y="0"/>
                  </a:lnTo>
                  <a:lnTo>
                    <a:pt x="4785106" y="609600"/>
                  </a:lnTo>
                  <a:lnTo>
                    <a:pt x="615823" y="609600"/>
                  </a:lnTo>
                  <a:lnTo>
                    <a:pt x="615823" y="1671828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202896" cy="1854233"/>
            </a:xfrm>
            <a:custGeom>
              <a:avLst/>
              <a:gdLst/>
              <a:ahLst/>
              <a:cxnLst/>
              <a:rect l="l" t="t" r="r" b="b"/>
              <a:pathLst>
                <a:path w="7202896" h="1854233">
                  <a:moveTo>
                    <a:pt x="12700" y="0"/>
                  </a:moveTo>
                  <a:lnTo>
                    <a:pt x="7190232" y="0"/>
                  </a:lnTo>
                  <a:cubicBezTo>
                    <a:pt x="7196582" y="0"/>
                    <a:pt x="7202043" y="4826"/>
                    <a:pt x="7202805" y="11176"/>
                  </a:cubicBezTo>
                  <a:cubicBezTo>
                    <a:pt x="7203567" y="17526"/>
                    <a:pt x="7199502" y="23495"/>
                    <a:pt x="7193280" y="25019"/>
                  </a:cubicBezTo>
                  <a:lnTo>
                    <a:pt x="4800727" y="634619"/>
                  </a:lnTo>
                  <a:cubicBezTo>
                    <a:pt x="4799711" y="634873"/>
                    <a:pt x="4798695" y="635000"/>
                    <a:pt x="4797552" y="635000"/>
                  </a:cubicBezTo>
                  <a:lnTo>
                    <a:pt x="628523" y="635000"/>
                  </a:lnTo>
                  <a:lnTo>
                    <a:pt x="628523" y="622300"/>
                  </a:lnTo>
                  <a:lnTo>
                    <a:pt x="641223" y="622300"/>
                  </a:lnTo>
                  <a:lnTo>
                    <a:pt x="641223" y="1684528"/>
                  </a:lnTo>
                  <a:cubicBezTo>
                    <a:pt x="641223" y="1690370"/>
                    <a:pt x="637286" y="1695450"/>
                    <a:pt x="631698" y="1696847"/>
                  </a:cubicBezTo>
                  <a:lnTo>
                    <a:pt x="15875" y="1853819"/>
                  </a:lnTo>
                  <a:cubicBezTo>
                    <a:pt x="12065" y="1854835"/>
                    <a:pt x="8001" y="1853946"/>
                    <a:pt x="4953" y="1851533"/>
                  </a:cubicBezTo>
                  <a:cubicBezTo>
                    <a:pt x="1905" y="1849120"/>
                    <a:pt x="0" y="1845437"/>
                    <a:pt x="0" y="18415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41500"/>
                  </a:lnTo>
                  <a:lnTo>
                    <a:pt x="12700" y="1841500"/>
                  </a:lnTo>
                  <a:lnTo>
                    <a:pt x="9525" y="1829181"/>
                  </a:lnTo>
                  <a:lnTo>
                    <a:pt x="625348" y="1672209"/>
                  </a:lnTo>
                  <a:lnTo>
                    <a:pt x="628523" y="1684528"/>
                  </a:lnTo>
                  <a:lnTo>
                    <a:pt x="615823" y="1684528"/>
                  </a:lnTo>
                  <a:lnTo>
                    <a:pt x="615823" y="622300"/>
                  </a:lnTo>
                  <a:cubicBezTo>
                    <a:pt x="615823" y="615315"/>
                    <a:pt x="621538" y="609600"/>
                    <a:pt x="628523" y="609600"/>
                  </a:cubicBezTo>
                  <a:lnTo>
                    <a:pt x="4797806" y="609600"/>
                  </a:lnTo>
                  <a:lnTo>
                    <a:pt x="4797806" y="622300"/>
                  </a:lnTo>
                  <a:lnTo>
                    <a:pt x="4794631" y="609981"/>
                  </a:lnTo>
                  <a:lnTo>
                    <a:pt x="7187057" y="381"/>
                  </a:lnTo>
                  <a:lnTo>
                    <a:pt x="7190232" y="12700"/>
                  </a:lnTo>
                  <a:lnTo>
                    <a:pt x="71902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112562" y="2020252"/>
            <a:ext cx="5402209" cy="1390650"/>
            <a:chOff x="0" y="0"/>
            <a:chExt cx="7202945" cy="1854200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7177532" y="0"/>
                  </a:moveTo>
                  <a:lnTo>
                    <a:pt x="0" y="0"/>
                  </a:lnTo>
                  <a:lnTo>
                    <a:pt x="2392553" y="609600"/>
                  </a:lnTo>
                  <a:lnTo>
                    <a:pt x="6561709" y="609600"/>
                  </a:lnTo>
                  <a:lnTo>
                    <a:pt x="6561709" y="1671828"/>
                  </a:lnTo>
                  <a:lnTo>
                    <a:pt x="7177532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3" y="0"/>
              <a:ext cx="7202899" cy="1854233"/>
            </a:xfrm>
            <a:custGeom>
              <a:avLst/>
              <a:gdLst/>
              <a:ahLst/>
              <a:cxnLst/>
              <a:rect l="l" t="t" r="r" b="b"/>
              <a:pathLst>
                <a:path w="7202899" h="1854233">
                  <a:moveTo>
                    <a:pt x="7190199" y="25400"/>
                  </a:moveTo>
                  <a:lnTo>
                    <a:pt x="12667" y="25400"/>
                  </a:lnTo>
                  <a:lnTo>
                    <a:pt x="12667" y="12700"/>
                  </a:lnTo>
                  <a:lnTo>
                    <a:pt x="15842" y="381"/>
                  </a:lnTo>
                  <a:lnTo>
                    <a:pt x="2408395" y="609981"/>
                  </a:lnTo>
                  <a:lnTo>
                    <a:pt x="2405220" y="622300"/>
                  </a:lnTo>
                  <a:lnTo>
                    <a:pt x="2405220" y="609600"/>
                  </a:lnTo>
                  <a:lnTo>
                    <a:pt x="6574376" y="609600"/>
                  </a:lnTo>
                  <a:cubicBezTo>
                    <a:pt x="6581361" y="609600"/>
                    <a:pt x="6587076" y="615315"/>
                    <a:pt x="6587076" y="622300"/>
                  </a:cubicBezTo>
                  <a:lnTo>
                    <a:pt x="6587076" y="1684528"/>
                  </a:lnTo>
                  <a:lnTo>
                    <a:pt x="6574376" y="1684528"/>
                  </a:lnTo>
                  <a:lnTo>
                    <a:pt x="6577551" y="1672209"/>
                  </a:lnTo>
                  <a:lnTo>
                    <a:pt x="7193374" y="1829181"/>
                  </a:lnTo>
                  <a:lnTo>
                    <a:pt x="7190199" y="1841500"/>
                  </a:lnTo>
                  <a:lnTo>
                    <a:pt x="7177499" y="1841500"/>
                  </a:lnTo>
                  <a:lnTo>
                    <a:pt x="7177499" y="12700"/>
                  </a:lnTo>
                  <a:lnTo>
                    <a:pt x="7190199" y="12700"/>
                  </a:lnTo>
                  <a:lnTo>
                    <a:pt x="7190199" y="25400"/>
                  </a:lnTo>
                  <a:moveTo>
                    <a:pt x="7190199" y="0"/>
                  </a:moveTo>
                  <a:cubicBezTo>
                    <a:pt x="7197184" y="0"/>
                    <a:pt x="7202899" y="5715"/>
                    <a:pt x="7202899" y="12700"/>
                  </a:cubicBezTo>
                  <a:lnTo>
                    <a:pt x="7202899" y="1841500"/>
                  </a:lnTo>
                  <a:cubicBezTo>
                    <a:pt x="7202899" y="1845437"/>
                    <a:pt x="7201120" y="1849120"/>
                    <a:pt x="7197945" y="1851533"/>
                  </a:cubicBezTo>
                  <a:cubicBezTo>
                    <a:pt x="7194770" y="1853946"/>
                    <a:pt x="7190834" y="1854835"/>
                    <a:pt x="7187024" y="1853819"/>
                  </a:cubicBezTo>
                  <a:lnTo>
                    <a:pt x="6571201" y="1696847"/>
                  </a:lnTo>
                  <a:cubicBezTo>
                    <a:pt x="6565613" y="1695450"/>
                    <a:pt x="6561676" y="1690370"/>
                    <a:pt x="6561676" y="1684528"/>
                  </a:cubicBezTo>
                  <a:lnTo>
                    <a:pt x="6561676" y="622300"/>
                  </a:lnTo>
                  <a:lnTo>
                    <a:pt x="6574376" y="622300"/>
                  </a:lnTo>
                  <a:lnTo>
                    <a:pt x="6574376" y="635000"/>
                  </a:lnTo>
                  <a:lnTo>
                    <a:pt x="2405220" y="635000"/>
                  </a:lnTo>
                  <a:cubicBezTo>
                    <a:pt x="2404204" y="635000"/>
                    <a:pt x="2403061" y="634873"/>
                    <a:pt x="2402045" y="634619"/>
                  </a:cubicBezTo>
                  <a:lnTo>
                    <a:pt x="9492" y="25019"/>
                  </a:lnTo>
                  <a:cubicBezTo>
                    <a:pt x="3269" y="23368"/>
                    <a:pt x="-668" y="17526"/>
                    <a:pt x="94" y="11176"/>
                  </a:cubicBezTo>
                  <a:cubicBezTo>
                    <a:pt x="856" y="4826"/>
                    <a:pt x="6317" y="0"/>
                    <a:pt x="12667" y="0"/>
                  </a:cubicBezTo>
                  <a:lnTo>
                    <a:pt x="7190199" y="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570462" y="2715578"/>
            <a:ext cx="7334105" cy="6105642"/>
          </a:xfrm>
          <a:custGeom>
            <a:avLst/>
            <a:gdLst/>
            <a:ahLst/>
            <a:cxnLst/>
            <a:rect l="l" t="t" r="r" b="b"/>
            <a:pathLst>
              <a:path w="7334105" h="6105642">
                <a:moveTo>
                  <a:pt x="0" y="0"/>
                </a:moveTo>
                <a:lnTo>
                  <a:pt x="7334104" y="0"/>
                </a:lnTo>
                <a:lnTo>
                  <a:pt x="7334104" y="6105642"/>
                </a:lnTo>
                <a:lnTo>
                  <a:pt x="0" y="6105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170760" y="2715578"/>
            <a:ext cx="9755680" cy="6024132"/>
          </a:xfrm>
          <a:custGeom>
            <a:avLst/>
            <a:gdLst/>
            <a:ahLst/>
            <a:cxnLst/>
            <a:rect l="l" t="t" r="r" b="b"/>
            <a:pathLst>
              <a:path w="9755680" h="6024132">
                <a:moveTo>
                  <a:pt x="0" y="0"/>
                </a:moveTo>
                <a:lnTo>
                  <a:pt x="9755681" y="0"/>
                </a:lnTo>
                <a:lnTo>
                  <a:pt x="9755681" y="6024132"/>
                </a:lnTo>
                <a:lnTo>
                  <a:pt x="0" y="60241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005782" y="349069"/>
            <a:ext cx="12677718" cy="97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19">
                <a:solidFill>
                  <a:srgbClr val="002060"/>
                </a:solidFill>
                <a:latin typeface="은 봄"/>
                <a:ea typeface="은 봄"/>
                <a:cs typeface="은 봄"/>
                <a:sym typeface="은 봄"/>
              </a:rPr>
              <a:t>XPLORA INNOVATHON 2026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12488" y="1719507"/>
            <a:ext cx="6803430" cy="957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5525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Admin’s Pannel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266" y="0"/>
            <a:ext cx="1562624" cy="1942776"/>
            <a:chOff x="0" y="0"/>
            <a:chExt cx="2083498" cy="2590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3435" cy="2590419"/>
            </a:xfrm>
            <a:custGeom>
              <a:avLst/>
              <a:gdLst/>
              <a:ahLst/>
              <a:cxnLst/>
              <a:rect l="l" t="t" r="r" b="b"/>
              <a:pathLst>
                <a:path w="2083435" h="2590419">
                  <a:moveTo>
                    <a:pt x="0" y="0"/>
                  </a:moveTo>
                  <a:lnTo>
                    <a:pt x="2083435" y="0"/>
                  </a:lnTo>
                  <a:lnTo>
                    <a:pt x="2083435" y="2590419"/>
                  </a:lnTo>
                  <a:lnTo>
                    <a:pt x="0" y="2590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463" r="-3" b="-1346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202301" y="0"/>
            <a:ext cx="1724139" cy="1982343"/>
            <a:chOff x="0" y="0"/>
            <a:chExt cx="2298852" cy="26431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8827" cy="2643124"/>
            </a:xfrm>
            <a:custGeom>
              <a:avLst/>
              <a:gdLst/>
              <a:ahLst/>
              <a:cxnLst/>
              <a:rect l="l" t="t" r="r" b="b"/>
              <a:pathLst>
                <a:path w="2298827" h="2643124">
                  <a:moveTo>
                    <a:pt x="0" y="0"/>
                  </a:moveTo>
                  <a:lnTo>
                    <a:pt x="2298827" y="0"/>
                  </a:lnTo>
                  <a:lnTo>
                    <a:pt x="2298827" y="2643124"/>
                  </a:lnTo>
                  <a:lnTo>
                    <a:pt x="0" y="2643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200" t="-39577" r="-35380" b="-4446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19050" y="2020252"/>
            <a:ext cx="5402209" cy="1390650"/>
            <a:chOff x="0" y="0"/>
            <a:chExt cx="7202945" cy="1854200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0" y="0"/>
                  </a:moveTo>
                  <a:lnTo>
                    <a:pt x="7177532" y="0"/>
                  </a:lnTo>
                  <a:lnTo>
                    <a:pt x="4785106" y="609600"/>
                  </a:lnTo>
                  <a:lnTo>
                    <a:pt x="615823" y="609600"/>
                  </a:lnTo>
                  <a:lnTo>
                    <a:pt x="615823" y="1671828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202896" cy="1854233"/>
            </a:xfrm>
            <a:custGeom>
              <a:avLst/>
              <a:gdLst/>
              <a:ahLst/>
              <a:cxnLst/>
              <a:rect l="l" t="t" r="r" b="b"/>
              <a:pathLst>
                <a:path w="7202896" h="1854233">
                  <a:moveTo>
                    <a:pt x="12700" y="0"/>
                  </a:moveTo>
                  <a:lnTo>
                    <a:pt x="7190232" y="0"/>
                  </a:lnTo>
                  <a:cubicBezTo>
                    <a:pt x="7196582" y="0"/>
                    <a:pt x="7202043" y="4826"/>
                    <a:pt x="7202805" y="11176"/>
                  </a:cubicBezTo>
                  <a:cubicBezTo>
                    <a:pt x="7203567" y="17526"/>
                    <a:pt x="7199502" y="23495"/>
                    <a:pt x="7193280" y="25019"/>
                  </a:cubicBezTo>
                  <a:lnTo>
                    <a:pt x="4800727" y="634619"/>
                  </a:lnTo>
                  <a:cubicBezTo>
                    <a:pt x="4799711" y="634873"/>
                    <a:pt x="4798695" y="635000"/>
                    <a:pt x="4797552" y="635000"/>
                  </a:cubicBezTo>
                  <a:lnTo>
                    <a:pt x="628523" y="635000"/>
                  </a:lnTo>
                  <a:lnTo>
                    <a:pt x="628523" y="622300"/>
                  </a:lnTo>
                  <a:lnTo>
                    <a:pt x="641223" y="622300"/>
                  </a:lnTo>
                  <a:lnTo>
                    <a:pt x="641223" y="1684528"/>
                  </a:lnTo>
                  <a:cubicBezTo>
                    <a:pt x="641223" y="1690370"/>
                    <a:pt x="637286" y="1695450"/>
                    <a:pt x="631698" y="1696847"/>
                  </a:cubicBezTo>
                  <a:lnTo>
                    <a:pt x="15875" y="1853819"/>
                  </a:lnTo>
                  <a:cubicBezTo>
                    <a:pt x="12065" y="1854835"/>
                    <a:pt x="8001" y="1853946"/>
                    <a:pt x="4953" y="1851533"/>
                  </a:cubicBezTo>
                  <a:cubicBezTo>
                    <a:pt x="1905" y="1849120"/>
                    <a:pt x="0" y="1845437"/>
                    <a:pt x="0" y="18415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41500"/>
                  </a:lnTo>
                  <a:lnTo>
                    <a:pt x="12700" y="1841500"/>
                  </a:lnTo>
                  <a:lnTo>
                    <a:pt x="9525" y="1829181"/>
                  </a:lnTo>
                  <a:lnTo>
                    <a:pt x="625348" y="1672209"/>
                  </a:lnTo>
                  <a:lnTo>
                    <a:pt x="628523" y="1684528"/>
                  </a:lnTo>
                  <a:lnTo>
                    <a:pt x="615823" y="1684528"/>
                  </a:lnTo>
                  <a:lnTo>
                    <a:pt x="615823" y="622300"/>
                  </a:lnTo>
                  <a:cubicBezTo>
                    <a:pt x="615823" y="615315"/>
                    <a:pt x="621538" y="609600"/>
                    <a:pt x="628523" y="609600"/>
                  </a:cubicBezTo>
                  <a:lnTo>
                    <a:pt x="4797806" y="609600"/>
                  </a:lnTo>
                  <a:lnTo>
                    <a:pt x="4797806" y="622300"/>
                  </a:lnTo>
                  <a:lnTo>
                    <a:pt x="4794631" y="609981"/>
                  </a:lnTo>
                  <a:lnTo>
                    <a:pt x="7187057" y="381"/>
                  </a:lnTo>
                  <a:lnTo>
                    <a:pt x="7190232" y="12700"/>
                  </a:lnTo>
                  <a:lnTo>
                    <a:pt x="71902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112562" y="2020252"/>
            <a:ext cx="5402209" cy="1390650"/>
            <a:chOff x="0" y="0"/>
            <a:chExt cx="7202945" cy="1854200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7177532" y="0"/>
                  </a:moveTo>
                  <a:lnTo>
                    <a:pt x="0" y="0"/>
                  </a:lnTo>
                  <a:lnTo>
                    <a:pt x="2392553" y="609600"/>
                  </a:lnTo>
                  <a:lnTo>
                    <a:pt x="6561709" y="609600"/>
                  </a:lnTo>
                  <a:lnTo>
                    <a:pt x="6561709" y="1671828"/>
                  </a:lnTo>
                  <a:lnTo>
                    <a:pt x="7177532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3" y="0"/>
              <a:ext cx="7202899" cy="1854233"/>
            </a:xfrm>
            <a:custGeom>
              <a:avLst/>
              <a:gdLst/>
              <a:ahLst/>
              <a:cxnLst/>
              <a:rect l="l" t="t" r="r" b="b"/>
              <a:pathLst>
                <a:path w="7202899" h="1854233">
                  <a:moveTo>
                    <a:pt x="7190199" y="25400"/>
                  </a:moveTo>
                  <a:lnTo>
                    <a:pt x="12667" y="25400"/>
                  </a:lnTo>
                  <a:lnTo>
                    <a:pt x="12667" y="12700"/>
                  </a:lnTo>
                  <a:lnTo>
                    <a:pt x="15842" y="381"/>
                  </a:lnTo>
                  <a:lnTo>
                    <a:pt x="2408395" y="609981"/>
                  </a:lnTo>
                  <a:lnTo>
                    <a:pt x="2405220" y="622300"/>
                  </a:lnTo>
                  <a:lnTo>
                    <a:pt x="2405220" y="609600"/>
                  </a:lnTo>
                  <a:lnTo>
                    <a:pt x="6574376" y="609600"/>
                  </a:lnTo>
                  <a:cubicBezTo>
                    <a:pt x="6581361" y="609600"/>
                    <a:pt x="6587076" y="615315"/>
                    <a:pt x="6587076" y="622300"/>
                  </a:cubicBezTo>
                  <a:lnTo>
                    <a:pt x="6587076" y="1684528"/>
                  </a:lnTo>
                  <a:lnTo>
                    <a:pt x="6574376" y="1684528"/>
                  </a:lnTo>
                  <a:lnTo>
                    <a:pt x="6577551" y="1672209"/>
                  </a:lnTo>
                  <a:lnTo>
                    <a:pt x="7193374" y="1829181"/>
                  </a:lnTo>
                  <a:lnTo>
                    <a:pt x="7190199" y="1841500"/>
                  </a:lnTo>
                  <a:lnTo>
                    <a:pt x="7177499" y="1841500"/>
                  </a:lnTo>
                  <a:lnTo>
                    <a:pt x="7177499" y="12700"/>
                  </a:lnTo>
                  <a:lnTo>
                    <a:pt x="7190199" y="12700"/>
                  </a:lnTo>
                  <a:lnTo>
                    <a:pt x="7190199" y="25400"/>
                  </a:lnTo>
                  <a:moveTo>
                    <a:pt x="7190199" y="0"/>
                  </a:moveTo>
                  <a:cubicBezTo>
                    <a:pt x="7197184" y="0"/>
                    <a:pt x="7202899" y="5715"/>
                    <a:pt x="7202899" y="12700"/>
                  </a:cubicBezTo>
                  <a:lnTo>
                    <a:pt x="7202899" y="1841500"/>
                  </a:lnTo>
                  <a:cubicBezTo>
                    <a:pt x="7202899" y="1845437"/>
                    <a:pt x="7201120" y="1849120"/>
                    <a:pt x="7197945" y="1851533"/>
                  </a:cubicBezTo>
                  <a:cubicBezTo>
                    <a:pt x="7194770" y="1853946"/>
                    <a:pt x="7190834" y="1854835"/>
                    <a:pt x="7187024" y="1853819"/>
                  </a:cubicBezTo>
                  <a:lnTo>
                    <a:pt x="6571201" y="1696847"/>
                  </a:lnTo>
                  <a:cubicBezTo>
                    <a:pt x="6565613" y="1695450"/>
                    <a:pt x="6561676" y="1690370"/>
                    <a:pt x="6561676" y="1684528"/>
                  </a:cubicBezTo>
                  <a:lnTo>
                    <a:pt x="6561676" y="622300"/>
                  </a:lnTo>
                  <a:lnTo>
                    <a:pt x="6574376" y="622300"/>
                  </a:lnTo>
                  <a:lnTo>
                    <a:pt x="6574376" y="635000"/>
                  </a:lnTo>
                  <a:lnTo>
                    <a:pt x="2405220" y="635000"/>
                  </a:lnTo>
                  <a:cubicBezTo>
                    <a:pt x="2404204" y="635000"/>
                    <a:pt x="2403061" y="634873"/>
                    <a:pt x="2402045" y="634619"/>
                  </a:cubicBezTo>
                  <a:lnTo>
                    <a:pt x="9492" y="25019"/>
                  </a:lnTo>
                  <a:cubicBezTo>
                    <a:pt x="3269" y="23368"/>
                    <a:pt x="-668" y="17526"/>
                    <a:pt x="94" y="11176"/>
                  </a:cubicBezTo>
                  <a:cubicBezTo>
                    <a:pt x="856" y="4826"/>
                    <a:pt x="6317" y="0"/>
                    <a:pt x="12667" y="0"/>
                  </a:cubicBezTo>
                  <a:lnTo>
                    <a:pt x="7190199" y="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6882010" y="2715577"/>
            <a:ext cx="4523980" cy="7403907"/>
          </a:xfrm>
          <a:custGeom>
            <a:avLst/>
            <a:gdLst/>
            <a:ahLst/>
            <a:cxnLst/>
            <a:rect l="l" t="t" r="r" b="b"/>
            <a:pathLst>
              <a:path w="4523980" h="7403907">
                <a:moveTo>
                  <a:pt x="0" y="0"/>
                </a:moveTo>
                <a:lnTo>
                  <a:pt x="4523980" y="0"/>
                </a:lnTo>
                <a:lnTo>
                  <a:pt x="4523980" y="7403907"/>
                </a:lnTo>
                <a:lnTo>
                  <a:pt x="0" y="74039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005782" y="349069"/>
            <a:ext cx="12677718" cy="97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19">
                <a:solidFill>
                  <a:srgbClr val="002060"/>
                </a:solidFill>
                <a:latin typeface="은 봄"/>
                <a:ea typeface="은 봄"/>
                <a:cs typeface="은 봄"/>
                <a:sym typeface="은 봄"/>
              </a:rPr>
              <a:t>XPLORA INNOVATHON 2026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12488" y="1719507"/>
            <a:ext cx="6803430" cy="957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5525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Admin’s Pannel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266" y="0"/>
            <a:ext cx="1562624" cy="1942776"/>
            <a:chOff x="0" y="0"/>
            <a:chExt cx="2083498" cy="2590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3435" cy="2590419"/>
            </a:xfrm>
            <a:custGeom>
              <a:avLst/>
              <a:gdLst/>
              <a:ahLst/>
              <a:cxnLst/>
              <a:rect l="l" t="t" r="r" b="b"/>
              <a:pathLst>
                <a:path w="2083435" h="2590419">
                  <a:moveTo>
                    <a:pt x="0" y="0"/>
                  </a:moveTo>
                  <a:lnTo>
                    <a:pt x="2083435" y="0"/>
                  </a:lnTo>
                  <a:lnTo>
                    <a:pt x="2083435" y="2590419"/>
                  </a:lnTo>
                  <a:lnTo>
                    <a:pt x="0" y="2590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463" r="-3" b="-1346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202301" y="0"/>
            <a:ext cx="1724139" cy="1982343"/>
            <a:chOff x="0" y="0"/>
            <a:chExt cx="2298852" cy="26431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8827" cy="2643124"/>
            </a:xfrm>
            <a:custGeom>
              <a:avLst/>
              <a:gdLst/>
              <a:ahLst/>
              <a:cxnLst/>
              <a:rect l="l" t="t" r="r" b="b"/>
              <a:pathLst>
                <a:path w="2298827" h="2643124">
                  <a:moveTo>
                    <a:pt x="0" y="0"/>
                  </a:moveTo>
                  <a:lnTo>
                    <a:pt x="2298827" y="0"/>
                  </a:lnTo>
                  <a:lnTo>
                    <a:pt x="2298827" y="2643124"/>
                  </a:lnTo>
                  <a:lnTo>
                    <a:pt x="0" y="2643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200" t="-39577" r="-35380" b="-4446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19050" y="2020252"/>
            <a:ext cx="5402209" cy="1390650"/>
            <a:chOff x="0" y="0"/>
            <a:chExt cx="7202945" cy="1854200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0" y="0"/>
                  </a:moveTo>
                  <a:lnTo>
                    <a:pt x="7177532" y="0"/>
                  </a:lnTo>
                  <a:lnTo>
                    <a:pt x="4785106" y="609600"/>
                  </a:lnTo>
                  <a:lnTo>
                    <a:pt x="615823" y="609600"/>
                  </a:lnTo>
                  <a:lnTo>
                    <a:pt x="615823" y="1671828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202896" cy="1854233"/>
            </a:xfrm>
            <a:custGeom>
              <a:avLst/>
              <a:gdLst/>
              <a:ahLst/>
              <a:cxnLst/>
              <a:rect l="l" t="t" r="r" b="b"/>
              <a:pathLst>
                <a:path w="7202896" h="1854233">
                  <a:moveTo>
                    <a:pt x="12700" y="0"/>
                  </a:moveTo>
                  <a:lnTo>
                    <a:pt x="7190232" y="0"/>
                  </a:lnTo>
                  <a:cubicBezTo>
                    <a:pt x="7196582" y="0"/>
                    <a:pt x="7202043" y="4826"/>
                    <a:pt x="7202805" y="11176"/>
                  </a:cubicBezTo>
                  <a:cubicBezTo>
                    <a:pt x="7203567" y="17526"/>
                    <a:pt x="7199502" y="23495"/>
                    <a:pt x="7193280" y="25019"/>
                  </a:cubicBezTo>
                  <a:lnTo>
                    <a:pt x="4800727" y="634619"/>
                  </a:lnTo>
                  <a:cubicBezTo>
                    <a:pt x="4799711" y="634873"/>
                    <a:pt x="4798695" y="635000"/>
                    <a:pt x="4797552" y="635000"/>
                  </a:cubicBezTo>
                  <a:lnTo>
                    <a:pt x="628523" y="635000"/>
                  </a:lnTo>
                  <a:lnTo>
                    <a:pt x="628523" y="622300"/>
                  </a:lnTo>
                  <a:lnTo>
                    <a:pt x="641223" y="622300"/>
                  </a:lnTo>
                  <a:lnTo>
                    <a:pt x="641223" y="1684528"/>
                  </a:lnTo>
                  <a:cubicBezTo>
                    <a:pt x="641223" y="1690370"/>
                    <a:pt x="637286" y="1695450"/>
                    <a:pt x="631698" y="1696847"/>
                  </a:cubicBezTo>
                  <a:lnTo>
                    <a:pt x="15875" y="1853819"/>
                  </a:lnTo>
                  <a:cubicBezTo>
                    <a:pt x="12065" y="1854835"/>
                    <a:pt x="8001" y="1853946"/>
                    <a:pt x="4953" y="1851533"/>
                  </a:cubicBezTo>
                  <a:cubicBezTo>
                    <a:pt x="1905" y="1849120"/>
                    <a:pt x="0" y="1845437"/>
                    <a:pt x="0" y="18415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41500"/>
                  </a:lnTo>
                  <a:lnTo>
                    <a:pt x="12700" y="1841500"/>
                  </a:lnTo>
                  <a:lnTo>
                    <a:pt x="9525" y="1829181"/>
                  </a:lnTo>
                  <a:lnTo>
                    <a:pt x="625348" y="1672209"/>
                  </a:lnTo>
                  <a:lnTo>
                    <a:pt x="628523" y="1684528"/>
                  </a:lnTo>
                  <a:lnTo>
                    <a:pt x="615823" y="1684528"/>
                  </a:lnTo>
                  <a:lnTo>
                    <a:pt x="615823" y="622300"/>
                  </a:lnTo>
                  <a:cubicBezTo>
                    <a:pt x="615823" y="615315"/>
                    <a:pt x="621538" y="609600"/>
                    <a:pt x="628523" y="609600"/>
                  </a:cubicBezTo>
                  <a:lnTo>
                    <a:pt x="4797806" y="609600"/>
                  </a:lnTo>
                  <a:lnTo>
                    <a:pt x="4797806" y="622300"/>
                  </a:lnTo>
                  <a:lnTo>
                    <a:pt x="4794631" y="609981"/>
                  </a:lnTo>
                  <a:lnTo>
                    <a:pt x="7187057" y="381"/>
                  </a:lnTo>
                  <a:lnTo>
                    <a:pt x="7190232" y="12700"/>
                  </a:lnTo>
                  <a:lnTo>
                    <a:pt x="71902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112562" y="2020252"/>
            <a:ext cx="5402209" cy="1390650"/>
            <a:chOff x="0" y="0"/>
            <a:chExt cx="7202945" cy="1854200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7177532" y="0"/>
                  </a:moveTo>
                  <a:lnTo>
                    <a:pt x="0" y="0"/>
                  </a:lnTo>
                  <a:lnTo>
                    <a:pt x="2392553" y="609600"/>
                  </a:lnTo>
                  <a:lnTo>
                    <a:pt x="6561709" y="609600"/>
                  </a:lnTo>
                  <a:lnTo>
                    <a:pt x="6561709" y="1671828"/>
                  </a:lnTo>
                  <a:lnTo>
                    <a:pt x="7177532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3" y="0"/>
              <a:ext cx="7202899" cy="1854233"/>
            </a:xfrm>
            <a:custGeom>
              <a:avLst/>
              <a:gdLst/>
              <a:ahLst/>
              <a:cxnLst/>
              <a:rect l="l" t="t" r="r" b="b"/>
              <a:pathLst>
                <a:path w="7202899" h="1854233">
                  <a:moveTo>
                    <a:pt x="7190199" y="25400"/>
                  </a:moveTo>
                  <a:lnTo>
                    <a:pt x="12667" y="25400"/>
                  </a:lnTo>
                  <a:lnTo>
                    <a:pt x="12667" y="12700"/>
                  </a:lnTo>
                  <a:lnTo>
                    <a:pt x="15842" y="381"/>
                  </a:lnTo>
                  <a:lnTo>
                    <a:pt x="2408395" y="609981"/>
                  </a:lnTo>
                  <a:lnTo>
                    <a:pt x="2405220" y="622300"/>
                  </a:lnTo>
                  <a:lnTo>
                    <a:pt x="2405220" y="609600"/>
                  </a:lnTo>
                  <a:lnTo>
                    <a:pt x="6574376" y="609600"/>
                  </a:lnTo>
                  <a:cubicBezTo>
                    <a:pt x="6581361" y="609600"/>
                    <a:pt x="6587076" y="615315"/>
                    <a:pt x="6587076" y="622300"/>
                  </a:cubicBezTo>
                  <a:lnTo>
                    <a:pt x="6587076" y="1684528"/>
                  </a:lnTo>
                  <a:lnTo>
                    <a:pt x="6574376" y="1684528"/>
                  </a:lnTo>
                  <a:lnTo>
                    <a:pt x="6577551" y="1672209"/>
                  </a:lnTo>
                  <a:lnTo>
                    <a:pt x="7193374" y="1829181"/>
                  </a:lnTo>
                  <a:lnTo>
                    <a:pt x="7190199" y="1841500"/>
                  </a:lnTo>
                  <a:lnTo>
                    <a:pt x="7177499" y="1841500"/>
                  </a:lnTo>
                  <a:lnTo>
                    <a:pt x="7177499" y="12700"/>
                  </a:lnTo>
                  <a:lnTo>
                    <a:pt x="7190199" y="12700"/>
                  </a:lnTo>
                  <a:lnTo>
                    <a:pt x="7190199" y="25400"/>
                  </a:lnTo>
                  <a:moveTo>
                    <a:pt x="7190199" y="0"/>
                  </a:moveTo>
                  <a:cubicBezTo>
                    <a:pt x="7197184" y="0"/>
                    <a:pt x="7202899" y="5715"/>
                    <a:pt x="7202899" y="12700"/>
                  </a:cubicBezTo>
                  <a:lnTo>
                    <a:pt x="7202899" y="1841500"/>
                  </a:lnTo>
                  <a:cubicBezTo>
                    <a:pt x="7202899" y="1845437"/>
                    <a:pt x="7201120" y="1849120"/>
                    <a:pt x="7197945" y="1851533"/>
                  </a:cubicBezTo>
                  <a:cubicBezTo>
                    <a:pt x="7194770" y="1853946"/>
                    <a:pt x="7190834" y="1854835"/>
                    <a:pt x="7187024" y="1853819"/>
                  </a:cubicBezTo>
                  <a:lnTo>
                    <a:pt x="6571201" y="1696847"/>
                  </a:lnTo>
                  <a:cubicBezTo>
                    <a:pt x="6565613" y="1695450"/>
                    <a:pt x="6561676" y="1690370"/>
                    <a:pt x="6561676" y="1684528"/>
                  </a:cubicBezTo>
                  <a:lnTo>
                    <a:pt x="6561676" y="622300"/>
                  </a:lnTo>
                  <a:lnTo>
                    <a:pt x="6574376" y="622300"/>
                  </a:lnTo>
                  <a:lnTo>
                    <a:pt x="6574376" y="635000"/>
                  </a:lnTo>
                  <a:lnTo>
                    <a:pt x="2405220" y="635000"/>
                  </a:lnTo>
                  <a:cubicBezTo>
                    <a:pt x="2404204" y="635000"/>
                    <a:pt x="2403061" y="634873"/>
                    <a:pt x="2402045" y="634619"/>
                  </a:cubicBezTo>
                  <a:lnTo>
                    <a:pt x="9492" y="25019"/>
                  </a:lnTo>
                  <a:cubicBezTo>
                    <a:pt x="3269" y="23368"/>
                    <a:pt x="-668" y="17526"/>
                    <a:pt x="94" y="11176"/>
                  </a:cubicBezTo>
                  <a:cubicBezTo>
                    <a:pt x="856" y="4826"/>
                    <a:pt x="6317" y="0"/>
                    <a:pt x="12667" y="0"/>
                  </a:cubicBezTo>
                  <a:lnTo>
                    <a:pt x="7190199" y="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669539" y="3086656"/>
            <a:ext cx="8497395" cy="5980041"/>
          </a:xfrm>
          <a:custGeom>
            <a:avLst/>
            <a:gdLst/>
            <a:ahLst/>
            <a:cxnLst/>
            <a:rect l="l" t="t" r="r" b="b"/>
            <a:pathLst>
              <a:path w="8497395" h="5980041">
                <a:moveTo>
                  <a:pt x="0" y="0"/>
                </a:moveTo>
                <a:lnTo>
                  <a:pt x="8497395" y="0"/>
                </a:lnTo>
                <a:lnTo>
                  <a:pt x="8497395" y="5980042"/>
                </a:lnTo>
                <a:lnTo>
                  <a:pt x="0" y="5980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166934" y="3086656"/>
            <a:ext cx="5516566" cy="5858679"/>
          </a:xfrm>
          <a:custGeom>
            <a:avLst/>
            <a:gdLst/>
            <a:ahLst/>
            <a:cxnLst/>
            <a:rect l="l" t="t" r="r" b="b"/>
            <a:pathLst>
              <a:path w="5516566" h="5858679">
                <a:moveTo>
                  <a:pt x="0" y="0"/>
                </a:moveTo>
                <a:lnTo>
                  <a:pt x="5516566" y="0"/>
                </a:lnTo>
                <a:lnTo>
                  <a:pt x="5516566" y="5858679"/>
                </a:lnTo>
                <a:lnTo>
                  <a:pt x="0" y="58586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364727" y="2941900"/>
            <a:ext cx="2321466" cy="489618"/>
          </a:xfrm>
          <a:custGeom>
            <a:avLst/>
            <a:gdLst/>
            <a:ahLst/>
            <a:cxnLst/>
            <a:rect l="l" t="t" r="r" b="b"/>
            <a:pathLst>
              <a:path w="2321466" h="489618">
                <a:moveTo>
                  <a:pt x="0" y="0"/>
                </a:moveTo>
                <a:lnTo>
                  <a:pt x="2321467" y="0"/>
                </a:lnTo>
                <a:lnTo>
                  <a:pt x="2321467" y="489618"/>
                </a:lnTo>
                <a:lnTo>
                  <a:pt x="0" y="489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005782" y="349069"/>
            <a:ext cx="12677718" cy="97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19">
                <a:solidFill>
                  <a:srgbClr val="002060"/>
                </a:solidFill>
                <a:latin typeface="은 봄"/>
                <a:ea typeface="은 봄"/>
                <a:cs typeface="은 봄"/>
                <a:sym typeface="은 봄"/>
              </a:rPr>
              <a:t>XPLORA INNOVATHON 2026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12488" y="1719507"/>
            <a:ext cx="6803430" cy="957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5525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UML Diagram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266" y="0"/>
            <a:ext cx="1562624" cy="1942776"/>
            <a:chOff x="0" y="0"/>
            <a:chExt cx="2083498" cy="2590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3435" cy="2590419"/>
            </a:xfrm>
            <a:custGeom>
              <a:avLst/>
              <a:gdLst/>
              <a:ahLst/>
              <a:cxnLst/>
              <a:rect l="l" t="t" r="r" b="b"/>
              <a:pathLst>
                <a:path w="2083435" h="2590419">
                  <a:moveTo>
                    <a:pt x="0" y="0"/>
                  </a:moveTo>
                  <a:lnTo>
                    <a:pt x="2083435" y="0"/>
                  </a:lnTo>
                  <a:lnTo>
                    <a:pt x="2083435" y="2590419"/>
                  </a:lnTo>
                  <a:lnTo>
                    <a:pt x="0" y="2590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463" r="-3" b="-1346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202301" y="0"/>
            <a:ext cx="1724139" cy="1982343"/>
            <a:chOff x="0" y="0"/>
            <a:chExt cx="2298852" cy="26431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8827" cy="2643124"/>
            </a:xfrm>
            <a:custGeom>
              <a:avLst/>
              <a:gdLst/>
              <a:ahLst/>
              <a:cxnLst/>
              <a:rect l="l" t="t" r="r" b="b"/>
              <a:pathLst>
                <a:path w="2298827" h="2643124">
                  <a:moveTo>
                    <a:pt x="0" y="0"/>
                  </a:moveTo>
                  <a:lnTo>
                    <a:pt x="2298827" y="0"/>
                  </a:lnTo>
                  <a:lnTo>
                    <a:pt x="2298827" y="2643124"/>
                  </a:lnTo>
                  <a:lnTo>
                    <a:pt x="0" y="2643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200" t="-39577" r="-35380" b="-4446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19050" y="2020252"/>
            <a:ext cx="5402209" cy="1390650"/>
            <a:chOff x="0" y="0"/>
            <a:chExt cx="7202945" cy="1854200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0" y="0"/>
                  </a:moveTo>
                  <a:lnTo>
                    <a:pt x="7177532" y="0"/>
                  </a:lnTo>
                  <a:lnTo>
                    <a:pt x="4785106" y="609600"/>
                  </a:lnTo>
                  <a:lnTo>
                    <a:pt x="615823" y="609600"/>
                  </a:lnTo>
                  <a:lnTo>
                    <a:pt x="615823" y="1671828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202896" cy="1854233"/>
            </a:xfrm>
            <a:custGeom>
              <a:avLst/>
              <a:gdLst/>
              <a:ahLst/>
              <a:cxnLst/>
              <a:rect l="l" t="t" r="r" b="b"/>
              <a:pathLst>
                <a:path w="7202896" h="1854233">
                  <a:moveTo>
                    <a:pt x="12700" y="0"/>
                  </a:moveTo>
                  <a:lnTo>
                    <a:pt x="7190232" y="0"/>
                  </a:lnTo>
                  <a:cubicBezTo>
                    <a:pt x="7196582" y="0"/>
                    <a:pt x="7202043" y="4826"/>
                    <a:pt x="7202805" y="11176"/>
                  </a:cubicBezTo>
                  <a:cubicBezTo>
                    <a:pt x="7203567" y="17526"/>
                    <a:pt x="7199502" y="23495"/>
                    <a:pt x="7193280" y="25019"/>
                  </a:cubicBezTo>
                  <a:lnTo>
                    <a:pt x="4800727" y="634619"/>
                  </a:lnTo>
                  <a:cubicBezTo>
                    <a:pt x="4799711" y="634873"/>
                    <a:pt x="4798695" y="635000"/>
                    <a:pt x="4797552" y="635000"/>
                  </a:cubicBezTo>
                  <a:lnTo>
                    <a:pt x="628523" y="635000"/>
                  </a:lnTo>
                  <a:lnTo>
                    <a:pt x="628523" y="622300"/>
                  </a:lnTo>
                  <a:lnTo>
                    <a:pt x="641223" y="622300"/>
                  </a:lnTo>
                  <a:lnTo>
                    <a:pt x="641223" y="1684528"/>
                  </a:lnTo>
                  <a:cubicBezTo>
                    <a:pt x="641223" y="1690370"/>
                    <a:pt x="637286" y="1695450"/>
                    <a:pt x="631698" y="1696847"/>
                  </a:cubicBezTo>
                  <a:lnTo>
                    <a:pt x="15875" y="1853819"/>
                  </a:lnTo>
                  <a:cubicBezTo>
                    <a:pt x="12065" y="1854835"/>
                    <a:pt x="8001" y="1853946"/>
                    <a:pt x="4953" y="1851533"/>
                  </a:cubicBezTo>
                  <a:cubicBezTo>
                    <a:pt x="1905" y="1849120"/>
                    <a:pt x="0" y="1845437"/>
                    <a:pt x="0" y="18415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41500"/>
                  </a:lnTo>
                  <a:lnTo>
                    <a:pt x="12700" y="1841500"/>
                  </a:lnTo>
                  <a:lnTo>
                    <a:pt x="9525" y="1829181"/>
                  </a:lnTo>
                  <a:lnTo>
                    <a:pt x="625348" y="1672209"/>
                  </a:lnTo>
                  <a:lnTo>
                    <a:pt x="628523" y="1684528"/>
                  </a:lnTo>
                  <a:lnTo>
                    <a:pt x="615823" y="1684528"/>
                  </a:lnTo>
                  <a:lnTo>
                    <a:pt x="615823" y="622300"/>
                  </a:lnTo>
                  <a:cubicBezTo>
                    <a:pt x="615823" y="615315"/>
                    <a:pt x="621538" y="609600"/>
                    <a:pt x="628523" y="609600"/>
                  </a:cubicBezTo>
                  <a:lnTo>
                    <a:pt x="4797806" y="609600"/>
                  </a:lnTo>
                  <a:lnTo>
                    <a:pt x="4797806" y="622300"/>
                  </a:lnTo>
                  <a:lnTo>
                    <a:pt x="4794631" y="609981"/>
                  </a:lnTo>
                  <a:lnTo>
                    <a:pt x="7187057" y="381"/>
                  </a:lnTo>
                  <a:lnTo>
                    <a:pt x="7190232" y="12700"/>
                  </a:lnTo>
                  <a:lnTo>
                    <a:pt x="71902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112562" y="2020252"/>
            <a:ext cx="5402209" cy="1390650"/>
            <a:chOff x="0" y="0"/>
            <a:chExt cx="7202945" cy="1854200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7177532" y="0"/>
                  </a:moveTo>
                  <a:lnTo>
                    <a:pt x="0" y="0"/>
                  </a:lnTo>
                  <a:lnTo>
                    <a:pt x="2392553" y="609600"/>
                  </a:lnTo>
                  <a:lnTo>
                    <a:pt x="6561709" y="609600"/>
                  </a:lnTo>
                  <a:lnTo>
                    <a:pt x="6561709" y="1671828"/>
                  </a:lnTo>
                  <a:lnTo>
                    <a:pt x="7177532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3" y="0"/>
              <a:ext cx="7202899" cy="1854233"/>
            </a:xfrm>
            <a:custGeom>
              <a:avLst/>
              <a:gdLst/>
              <a:ahLst/>
              <a:cxnLst/>
              <a:rect l="l" t="t" r="r" b="b"/>
              <a:pathLst>
                <a:path w="7202899" h="1854233">
                  <a:moveTo>
                    <a:pt x="7190199" y="25400"/>
                  </a:moveTo>
                  <a:lnTo>
                    <a:pt x="12667" y="25400"/>
                  </a:lnTo>
                  <a:lnTo>
                    <a:pt x="12667" y="12700"/>
                  </a:lnTo>
                  <a:lnTo>
                    <a:pt x="15842" y="381"/>
                  </a:lnTo>
                  <a:lnTo>
                    <a:pt x="2408395" y="609981"/>
                  </a:lnTo>
                  <a:lnTo>
                    <a:pt x="2405220" y="622300"/>
                  </a:lnTo>
                  <a:lnTo>
                    <a:pt x="2405220" y="609600"/>
                  </a:lnTo>
                  <a:lnTo>
                    <a:pt x="6574376" y="609600"/>
                  </a:lnTo>
                  <a:cubicBezTo>
                    <a:pt x="6581361" y="609600"/>
                    <a:pt x="6587076" y="615315"/>
                    <a:pt x="6587076" y="622300"/>
                  </a:cubicBezTo>
                  <a:lnTo>
                    <a:pt x="6587076" y="1684528"/>
                  </a:lnTo>
                  <a:lnTo>
                    <a:pt x="6574376" y="1684528"/>
                  </a:lnTo>
                  <a:lnTo>
                    <a:pt x="6577551" y="1672209"/>
                  </a:lnTo>
                  <a:lnTo>
                    <a:pt x="7193374" y="1829181"/>
                  </a:lnTo>
                  <a:lnTo>
                    <a:pt x="7190199" y="1841500"/>
                  </a:lnTo>
                  <a:lnTo>
                    <a:pt x="7177499" y="1841500"/>
                  </a:lnTo>
                  <a:lnTo>
                    <a:pt x="7177499" y="12700"/>
                  </a:lnTo>
                  <a:lnTo>
                    <a:pt x="7190199" y="12700"/>
                  </a:lnTo>
                  <a:lnTo>
                    <a:pt x="7190199" y="25400"/>
                  </a:lnTo>
                  <a:moveTo>
                    <a:pt x="7190199" y="0"/>
                  </a:moveTo>
                  <a:cubicBezTo>
                    <a:pt x="7197184" y="0"/>
                    <a:pt x="7202899" y="5715"/>
                    <a:pt x="7202899" y="12700"/>
                  </a:cubicBezTo>
                  <a:lnTo>
                    <a:pt x="7202899" y="1841500"/>
                  </a:lnTo>
                  <a:cubicBezTo>
                    <a:pt x="7202899" y="1845437"/>
                    <a:pt x="7201120" y="1849120"/>
                    <a:pt x="7197945" y="1851533"/>
                  </a:cubicBezTo>
                  <a:cubicBezTo>
                    <a:pt x="7194770" y="1853946"/>
                    <a:pt x="7190834" y="1854835"/>
                    <a:pt x="7187024" y="1853819"/>
                  </a:cubicBezTo>
                  <a:lnTo>
                    <a:pt x="6571201" y="1696847"/>
                  </a:lnTo>
                  <a:cubicBezTo>
                    <a:pt x="6565613" y="1695450"/>
                    <a:pt x="6561676" y="1690370"/>
                    <a:pt x="6561676" y="1684528"/>
                  </a:cubicBezTo>
                  <a:lnTo>
                    <a:pt x="6561676" y="622300"/>
                  </a:lnTo>
                  <a:lnTo>
                    <a:pt x="6574376" y="622300"/>
                  </a:lnTo>
                  <a:lnTo>
                    <a:pt x="6574376" y="635000"/>
                  </a:lnTo>
                  <a:lnTo>
                    <a:pt x="2405220" y="635000"/>
                  </a:lnTo>
                  <a:cubicBezTo>
                    <a:pt x="2404204" y="635000"/>
                    <a:pt x="2403061" y="634873"/>
                    <a:pt x="2402045" y="634619"/>
                  </a:cubicBezTo>
                  <a:lnTo>
                    <a:pt x="9492" y="25019"/>
                  </a:lnTo>
                  <a:cubicBezTo>
                    <a:pt x="3269" y="23368"/>
                    <a:pt x="-668" y="17526"/>
                    <a:pt x="94" y="11176"/>
                  </a:cubicBezTo>
                  <a:cubicBezTo>
                    <a:pt x="856" y="4826"/>
                    <a:pt x="6317" y="0"/>
                    <a:pt x="12667" y="0"/>
                  </a:cubicBezTo>
                  <a:lnTo>
                    <a:pt x="7190199" y="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8005461" y="3410903"/>
            <a:ext cx="2321466" cy="489618"/>
          </a:xfrm>
          <a:custGeom>
            <a:avLst/>
            <a:gdLst/>
            <a:ahLst/>
            <a:cxnLst/>
            <a:rect l="l" t="t" r="r" b="b"/>
            <a:pathLst>
              <a:path w="2321466" h="489618">
                <a:moveTo>
                  <a:pt x="0" y="0"/>
                </a:moveTo>
                <a:lnTo>
                  <a:pt x="2321467" y="0"/>
                </a:lnTo>
                <a:lnTo>
                  <a:pt x="2321467" y="489618"/>
                </a:lnTo>
                <a:lnTo>
                  <a:pt x="0" y="489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2496" y="3655712"/>
            <a:ext cx="9782794" cy="6481101"/>
          </a:xfrm>
          <a:custGeom>
            <a:avLst/>
            <a:gdLst/>
            <a:ahLst/>
            <a:cxnLst/>
            <a:rect l="l" t="t" r="r" b="b"/>
            <a:pathLst>
              <a:path w="9782794" h="6481101">
                <a:moveTo>
                  <a:pt x="0" y="0"/>
                </a:moveTo>
                <a:lnTo>
                  <a:pt x="9782794" y="0"/>
                </a:lnTo>
                <a:lnTo>
                  <a:pt x="9782794" y="6481101"/>
                </a:lnTo>
                <a:lnTo>
                  <a:pt x="0" y="64811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915290" y="3992526"/>
            <a:ext cx="8240215" cy="5407641"/>
          </a:xfrm>
          <a:custGeom>
            <a:avLst/>
            <a:gdLst/>
            <a:ahLst/>
            <a:cxnLst/>
            <a:rect l="l" t="t" r="r" b="b"/>
            <a:pathLst>
              <a:path w="8240215" h="5407641">
                <a:moveTo>
                  <a:pt x="0" y="0"/>
                </a:moveTo>
                <a:lnTo>
                  <a:pt x="8240214" y="0"/>
                </a:lnTo>
                <a:lnTo>
                  <a:pt x="8240214" y="5407640"/>
                </a:lnTo>
                <a:lnTo>
                  <a:pt x="0" y="54076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005782" y="349069"/>
            <a:ext cx="12677718" cy="97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19">
                <a:solidFill>
                  <a:srgbClr val="002060"/>
                </a:solidFill>
                <a:latin typeface="은 봄"/>
                <a:ea typeface="은 봄"/>
                <a:cs typeface="은 봄"/>
                <a:sym typeface="은 봄"/>
              </a:rPr>
              <a:t>XPLORA INNOVATHON 2026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12488" y="1719507"/>
            <a:ext cx="6803430" cy="957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5525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UML Diagram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7791" y="26318"/>
            <a:ext cx="1562624" cy="1942776"/>
            <a:chOff x="0" y="0"/>
            <a:chExt cx="2083498" cy="2590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3435" cy="2590419"/>
            </a:xfrm>
            <a:custGeom>
              <a:avLst/>
              <a:gdLst/>
              <a:ahLst/>
              <a:cxnLst/>
              <a:rect l="l" t="t" r="r" b="b"/>
              <a:pathLst>
                <a:path w="2083435" h="2590419">
                  <a:moveTo>
                    <a:pt x="0" y="0"/>
                  </a:moveTo>
                  <a:lnTo>
                    <a:pt x="2083435" y="0"/>
                  </a:lnTo>
                  <a:lnTo>
                    <a:pt x="2083435" y="2590419"/>
                  </a:lnTo>
                  <a:lnTo>
                    <a:pt x="0" y="2590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463" r="-3" b="-1346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211826" y="26318"/>
            <a:ext cx="1724139" cy="1982343"/>
            <a:chOff x="0" y="0"/>
            <a:chExt cx="2298852" cy="26431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8827" cy="2643124"/>
            </a:xfrm>
            <a:custGeom>
              <a:avLst/>
              <a:gdLst/>
              <a:ahLst/>
              <a:cxnLst/>
              <a:rect l="l" t="t" r="r" b="b"/>
              <a:pathLst>
                <a:path w="2298827" h="2643124">
                  <a:moveTo>
                    <a:pt x="0" y="0"/>
                  </a:moveTo>
                  <a:lnTo>
                    <a:pt x="2298827" y="0"/>
                  </a:lnTo>
                  <a:lnTo>
                    <a:pt x="2298827" y="2643124"/>
                  </a:lnTo>
                  <a:lnTo>
                    <a:pt x="0" y="2643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200" t="-39577" r="-35380" b="-4446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783024" y="373532"/>
            <a:ext cx="12677718" cy="97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19" dirty="0">
                <a:solidFill>
                  <a:srgbClr val="002060"/>
                </a:solidFill>
                <a:latin typeface="은 봄"/>
                <a:ea typeface="은 봄"/>
                <a:cs typeface="은 봄"/>
                <a:sym typeface="은 봄"/>
              </a:rPr>
              <a:t>XPLORA INNOVATHON 2026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936" y="3406092"/>
            <a:ext cx="8620423" cy="530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150" b="1" i="1" dirty="0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Problem</a:t>
            </a:r>
          </a:p>
          <a:p>
            <a:pPr marL="680190" lvl="1" indent="-340095" algn="l">
              <a:lnSpc>
                <a:spcPts val="3780"/>
              </a:lnSpc>
              <a:buFont typeface="Arial"/>
              <a:buChar char="•"/>
            </a:pPr>
            <a:r>
              <a:rPr lang="en-US" sz="3150" i="1" dirty="0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Cities designed for vehicles &amp; buildings, not human well-being</a:t>
            </a:r>
          </a:p>
          <a:p>
            <a:pPr marL="680190" lvl="1" indent="-340095" algn="l">
              <a:lnSpc>
                <a:spcPts val="3780"/>
              </a:lnSpc>
              <a:buFont typeface="Arial"/>
              <a:buChar char="•"/>
            </a:pPr>
            <a:r>
              <a:rPr lang="en-US" sz="3150" i="1" dirty="0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High stress, pollution, noise, overcrowding</a:t>
            </a:r>
          </a:p>
          <a:p>
            <a:pPr marL="680190" lvl="1" indent="-340095" algn="l">
              <a:lnSpc>
                <a:spcPts val="3780"/>
              </a:lnSpc>
              <a:buFont typeface="Arial"/>
              <a:buChar char="•"/>
            </a:pPr>
            <a:r>
              <a:rPr lang="en-US" sz="3150" i="1" dirty="0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Lack of green and relaxation spaces</a:t>
            </a:r>
          </a:p>
          <a:p>
            <a:pPr marL="680190" lvl="1" indent="-340095" algn="l">
              <a:lnSpc>
                <a:spcPts val="3780"/>
              </a:lnSpc>
              <a:buFont typeface="Arial"/>
              <a:buChar char="•"/>
            </a:pPr>
            <a:r>
              <a:rPr lang="en-US" sz="3150" i="1" dirty="0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Stressful daily commutes &amp; social isolation</a:t>
            </a:r>
          </a:p>
          <a:p>
            <a:pPr algn="l">
              <a:lnSpc>
                <a:spcPts val="3780"/>
              </a:lnSpc>
            </a:pPr>
            <a:r>
              <a:rPr lang="en-US" sz="3150" b="1" i="1" dirty="0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Who is Affected</a:t>
            </a:r>
          </a:p>
          <a:p>
            <a:pPr marL="680190" lvl="1" indent="-340095" algn="l">
              <a:lnSpc>
                <a:spcPts val="3780"/>
              </a:lnSpc>
              <a:buFont typeface="Arial"/>
              <a:buChar char="•"/>
            </a:pPr>
            <a:r>
              <a:rPr lang="en-US" sz="3150" i="1" dirty="0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Students, employees, families, elderly</a:t>
            </a:r>
          </a:p>
          <a:p>
            <a:pPr marL="680190" lvl="1" indent="-340095" algn="l">
              <a:lnSpc>
                <a:spcPts val="3780"/>
              </a:lnSpc>
              <a:buFont typeface="Arial"/>
              <a:buChar char="•"/>
            </a:pPr>
            <a:r>
              <a:rPr lang="en-US" sz="3150" i="1" dirty="0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Businesses facing burnout &amp; low productivity</a:t>
            </a:r>
          </a:p>
          <a:p>
            <a:pPr marL="680190" lvl="1" indent="-340095" algn="l">
              <a:lnSpc>
                <a:spcPts val="3780"/>
              </a:lnSpc>
              <a:buFont typeface="Arial"/>
              <a:buChar char="•"/>
            </a:pPr>
            <a:r>
              <a:rPr lang="en-US" sz="3150" i="1" dirty="0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Healthcare systems &amp; urban society</a:t>
            </a:r>
          </a:p>
          <a:p>
            <a:pPr algn="l">
              <a:lnSpc>
                <a:spcPts val="3780"/>
              </a:lnSpc>
            </a:pPr>
            <a:endParaRPr lang="en-US" sz="3150" i="1" dirty="0">
              <a:solidFill>
                <a:srgbClr val="000000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-9525" y="2046570"/>
            <a:ext cx="5402209" cy="1390650"/>
            <a:chOff x="0" y="0"/>
            <a:chExt cx="7202945" cy="1854200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0" y="0"/>
                  </a:moveTo>
                  <a:lnTo>
                    <a:pt x="7177532" y="0"/>
                  </a:lnTo>
                  <a:lnTo>
                    <a:pt x="4785106" y="609600"/>
                  </a:lnTo>
                  <a:lnTo>
                    <a:pt x="615823" y="609600"/>
                  </a:lnTo>
                  <a:lnTo>
                    <a:pt x="615823" y="1671828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202896" cy="1854233"/>
            </a:xfrm>
            <a:custGeom>
              <a:avLst/>
              <a:gdLst/>
              <a:ahLst/>
              <a:cxnLst/>
              <a:rect l="l" t="t" r="r" b="b"/>
              <a:pathLst>
                <a:path w="7202896" h="1854233">
                  <a:moveTo>
                    <a:pt x="12700" y="0"/>
                  </a:moveTo>
                  <a:lnTo>
                    <a:pt x="7190232" y="0"/>
                  </a:lnTo>
                  <a:cubicBezTo>
                    <a:pt x="7196582" y="0"/>
                    <a:pt x="7202043" y="4826"/>
                    <a:pt x="7202805" y="11176"/>
                  </a:cubicBezTo>
                  <a:cubicBezTo>
                    <a:pt x="7203567" y="17526"/>
                    <a:pt x="7199502" y="23495"/>
                    <a:pt x="7193280" y="25019"/>
                  </a:cubicBezTo>
                  <a:lnTo>
                    <a:pt x="4800727" y="634619"/>
                  </a:lnTo>
                  <a:cubicBezTo>
                    <a:pt x="4799711" y="634873"/>
                    <a:pt x="4798695" y="635000"/>
                    <a:pt x="4797552" y="635000"/>
                  </a:cubicBezTo>
                  <a:lnTo>
                    <a:pt x="628523" y="635000"/>
                  </a:lnTo>
                  <a:lnTo>
                    <a:pt x="628523" y="622300"/>
                  </a:lnTo>
                  <a:lnTo>
                    <a:pt x="641223" y="622300"/>
                  </a:lnTo>
                  <a:lnTo>
                    <a:pt x="641223" y="1684528"/>
                  </a:lnTo>
                  <a:cubicBezTo>
                    <a:pt x="641223" y="1690370"/>
                    <a:pt x="637286" y="1695450"/>
                    <a:pt x="631698" y="1696847"/>
                  </a:cubicBezTo>
                  <a:lnTo>
                    <a:pt x="15875" y="1853819"/>
                  </a:lnTo>
                  <a:cubicBezTo>
                    <a:pt x="12065" y="1854835"/>
                    <a:pt x="8001" y="1853946"/>
                    <a:pt x="4953" y="1851533"/>
                  </a:cubicBezTo>
                  <a:cubicBezTo>
                    <a:pt x="1905" y="1849120"/>
                    <a:pt x="0" y="1845437"/>
                    <a:pt x="0" y="18415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41500"/>
                  </a:lnTo>
                  <a:lnTo>
                    <a:pt x="12700" y="1841500"/>
                  </a:lnTo>
                  <a:lnTo>
                    <a:pt x="9525" y="1829181"/>
                  </a:lnTo>
                  <a:lnTo>
                    <a:pt x="625348" y="1672209"/>
                  </a:lnTo>
                  <a:lnTo>
                    <a:pt x="628523" y="1684528"/>
                  </a:lnTo>
                  <a:lnTo>
                    <a:pt x="615823" y="1684528"/>
                  </a:lnTo>
                  <a:lnTo>
                    <a:pt x="615823" y="622300"/>
                  </a:lnTo>
                  <a:cubicBezTo>
                    <a:pt x="615823" y="615315"/>
                    <a:pt x="621538" y="609600"/>
                    <a:pt x="628523" y="609600"/>
                  </a:cubicBezTo>
                  <a:lnTo>
                    <a:pt x="4797806" y="609600"/>
                  </a:lnTo>
                  <a:lnTo>
                    <a:pt x="4797806" y="622300"/>
                  </a:lnTo>
                  <a:lnTo>
                    <a:pt x="4794631" y="609981"/>
                  </a:lnTo>
                  <a:lnTo>
                    <a:pt x="7187057" y="381"/>
                  </a:lnTo>
                  <a:lnTo>
                    <a:pt x="7190232" y="12700"/>
                  </a:lnTo>
                  <a:lnTo>
                    <a:pt x="71902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895316" y="2082117"/>
            <a:ext cx="5402209" cy="1390650"/>
            <a:chOff x="0" y="0"/>
            <a:chExt cx="7202945" cy="1854200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7177532" y="0"/>
                  </a:moveTo>
                  <a:lnTo>
                    <a:pt x="0" y="0"/>
                  </a:lnTo>
                  <a:lnTo>
                    <a:pt x="2392553" y="609600"/>
                  </a:lnTo>
                  <a:lnTo>
                    <a:pt x="6561709" y="609600"/>
                  </a:lnTo>
                  <a:lnTo>
                    <a:pt x="6561709" y="1671828"/>
                  </a:lnTo>
                  <a:lnTo>
                    <a:pt x="7177532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3" y="0"/>
              <a:ext cx="7202899" cy="1854233"/>
            </a:xfrm>
            <a:custGeom>
              <a:avLst/>
              <a:gdLst/>
              <a:ahLst/>
              <a:cxnLst/>
              <a:rect l="l" t="t" r="r" b="b"/>
              <a:pathLst>
                <a:path w="7202899" h="1854233">
                  <a:moveTo>
                    <a:pt x="7190199" y="25400"/>
                  </a:moveTo>
                  <a:lnTo>
                    <a:pt x="12667" y="25400"/>
                  </a:lnTo>
                  <a:lnTo>
                    <a:pt x="12667" y="12700"/>
                  </a:lnTo>
                  <a:lnTo>
                    <a:pt x="15842" y="381"/>
                  </a:lnTo>
                  <a:lnTo>
                    <a:pt x="2408395" y="609981"/>
                  </a:lnTo>
                  <a:lnTo>
                    <a:pt x="2405220" y="622300"/>
                  </a:lnTo>
                  <a:lnTo>
                    <a:pt x="2405220" y="609600"/>
                  </a:lnTo>
                  <a:lnTo>
                    <a:pt x="6574376" y="609600"/>
                  </a:lnTo>
                  <a:cubicBezTo>
                    <a:pt x="6581361" y="609600"/>
                    <a:pt x="6587076" y="615315"/>
                    <a:pt x="6587076" y="622300"/>
                  </a:cubicBezTo>
                  <a:lnTo>
                    <a:pt x="6587076" y="1684528"/>
                  </a:lnTo>
                  <a:lnTo>
                    <a:pt x="6574376" y="1684528"/>
                  </a:lnTo>
                  <a:lnTo>
                    <a:pt x="6577551" y="1672209"/>
                  </a:lnTo>
                  <a:lnTo>
                    <a:pt x="7193374" y="1829181"/>
                  </a:lnTo>
                  <a:lnTo>
                    <a:pt x="7190199" y="1841500"/>
                  </a:lnTo>
                  <a:lnTo>
                    <a:pt x="7177499" y="1841500"/>
                  </a:lnTo>
                  <a:lnTo>
                    <a:pt x="7177499" y="12700"/>
                  </a:lnTo>
                  <a:lnTo>
                    <a:pt x="7190199" y="12700"/>
                  </a:lnTo>
                  <a:lnTo>
                    <a:pt x="7190199" y="25400"/>
                  </a:lnTo>
                  <a:moveTo>
                    <a:pt x="7190199" y="0"/>
                  </a:moveTo>
                  <a:cubicBezTo>
                    <a:pt x="7197184" y="0"/>
                    <a:pt x="7202899" y="5715"/>
                    <a:pt x="7202899" y="12700"/>
                  </a:cubicBezTo>
                  <a:lnTo>
                    <a:pt x="7202899" y="1841500"/>
                  </a:lnTo>
                  <a:cubicBezTo>
                    <a:pt x="7202899" y="1845437"/>
                    <a:pt x="7201120" y="1849120"/>
                    <a:pt x="7197945" y="1851533"/>
                  </a:cubicBezTo>
                  <a:cubicBezTo>
                    <a:pt x="7194770" y="1853946"/>
                    <a:pt x="7190834" y="1854835"/>
                    <a:pt x="7187024" y="1853819"/>
                  </a:cubicBezTo>
                  <a:lnTo>
                    <a:pt x="6571201" y="1696847"/>
                  </a:lnTo>
                  <a:cubicBezTo>
                    <a:pt x="6565613" y="1695450"/>
                    <a:pt x="6561676" y="1690370"/>
                    <a:pt x="6561676" y="1684528"/>
                  </a:cubicBezTo>
                  <a:lnTo>
                    <a:pt x="6561676" y="622300"/>
                  </a:lnTo>
                  <a:lnTo>
                    <a:pt x="6574376" y="622300"/>
                  </a:lnTo>
                  <a:lnTo>
                    <a:pt x="6574376" y="635000"/>
                  </a:lnTo>
                  <a:lnTo>
                    <a:pt x="2405220" y="635000"/>
                  </a:lnTo>
                  <a:cubicBezTo>
                    <a:pt x="2404204" y="635000"/>
                    <a:pt x="2403061" y="634873"/>
                    <a:pt x="2402045" y="634619"/>
                  </a:cubicBezTo>
                  <a:lnTo>
                    <a:pt x="9492" y="25019"/>
                  </a:lnTo>
                  <a:cubicBezTo>
                    <a:pt x="3269" y="23368"/>
                    <a:pt x="-668" y="17526"/>
                    <a:pt x="94" y="11176"/>
                  </a:cubicBezTo>
                  <a:cubicBezTo>
                    <a:pt x="856" y="4826"/>
                    <a:pt x="6317" y="0"/>
                    <a:pt x="12667" y="0"/>
                  </a:cubicBezTo>
                  <a:lnTo>
                    <a:pt x="7190199" y="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5082540" y="1929089"/>
            <a:ext cx="8122920" cy="871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PROBLEM STATEMENT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22127" y="8881430"/>
            <a:ext cx="16004475" cy="660601"/>
            <a:chOff x="0" y="0"/>
            <a:chExt cx="24384000" cy="10064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384000" cy="1006475"/>
            </a:xfrm>
            <a:custGeom>
              <a:avLst/>
              <a:gdLst/>
              <a:ahLst/>
              <a:cxnLst/>
              <a:rect l="l" t="t" r="r" b="b"/>
              <a:pathLst>
                <a:path w="24384000" h="1006475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203864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949767" y="9021088"/>
            <a:ext cx="8099406" cy="77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2362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@Xplora </a:t>
            </a:r>
            <a:r>
              <a:rPr lang="en-US" sz="2362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Innovathon</a:t>
            </a:r>
            <a:r>
              <a:rPr lang="en-US" sz="2362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Idea Submission - Template</a:t>
            </a:r>
          </a:p>
          <a:p>
            <a:pPr algn="ctr">
              <a:lnSpc>
                <a:spcPts val="2835"/>
              </a:lnSpc>
            </a:pPr>
            <a:endParaRPr lang="en-US" sz="2362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315542" y="3443461"/>
            <a:ext cx="8620423" cy="578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150" b="1" i="1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Why Important</a:t>
            </a:r>
          </a:p>
          <a:p>
            <a:pPr marL="680190" lvl="1" indent="-340095" algn="l">
              <a:lnSpc>
                <a:spcPts val="3780"/>
              </a:lnSpc>
              <a:buFont typeface="Arial"/>
              <a:buChar char="•"/>
            </a:pPr>
            <a:r>
              <a:rPr lang="en-US" sz="3150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Rising mental health issues</a:t>
            </a:r>
          </a:p>
          <a:p>
            <a:pPr marL="680190" lvl="1" indent="-340095" algn="l">
              <a:lnSpc>
                <a:spcPts val="3780"/>
              </a:lnSpc>
              <a:buFont typeface="Arial"/>
              <a:buChar char="•"/>
            </a:pPr>
            <a:r>
              <a:rPr lang="en-US" sz="3150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Reduced productivity &amp; creativity</a:t>
            </a:r>
          </a:p>
          <a:p>
            <a:pPr marL="680190" lvl="1" indent="-340095" algn="l">
              <a:lnSpc>
                <a:spcPts val="3780"/>
              </a:lnSpc>
              <a:buFont typeface="Arial"/>
              <a:buChar char="•"/>
            </a:pPr>
            <a:r>
              <a:rPr lang="en-US" sz="3150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Higher healthcare costs</a:t>
            </a:r>
          </a:p>
          <a:p>
            <a:pPr marL="680190" lvl="1" indent="-340095" algn="l">
              <a:lnSpc>
                <a:spcPts val="3780"/>
              </a:lnSpc>
              <a:buFont typeface="Arial"/>
              <a:buChar char="•"/>
            </a:pPr>
            <a:r>
              <a:rPr lang="en-US" sz="3150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Rapid urban population growth</a:t>
            </a:r>
          </a:p>
          <a:p>
            <a:pPr algn="l">
              <a:lnSpc>
                <a:spcPts val="3780"/>
              </a:lnSpc>
            </a:pPr>
            <a:r>
              <a:rPr lang="en-US" sz="3150" b="1" i="1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Current Limitations</a:t>
            </a:r>
          </a:p>
          <a:p>
            <a:pPr marL="680190" lvl="1" indent="-340095" algn="l">
              <a:lnSpc>
                <a:spcPts val="3780"/>
              </a:lnSpc>
              <a:buFont typeface="Arial"/>
              <a:buChar char="•"/>
            </a:pPr>
            <a:r>
              <a:rPr lang="en-US" sz="3150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Smart cities focus on traffic &amp; surveillance, not emotions</a:t>
            </a:r>
          </a:p>
          <a:p>
            <a:pPr marL="680190" lvl="1" indent="-340095" algn="l">
              <a:lnSpc>
                <a:spcPts val="3780"/>
              </a:lnSpc>
              <a:buFont typeface="Arial"/>
              <a:buChar char="•"/>
            </a:pPr>
            <a:r>
              <a:rPr lang="en-US" sz="3150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Insufficient parks &amp; pedestrian zones</a:t>
            </a:r>
          </a:p>
          <a:p>
            <a:pPr marL="680190" lvl="1" indent="-340095" algn="l">
              <a:lnSpc>
                <a:spcPts val="3780"/>
              </a:lnSpc>
              <a:buFont typeface="Arial"/>
              <a:buChar char="•"/>
            </a:pPr>
            <a:r>
              <a:rPr lang="en-US" sz="3150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Poor integration of nature + technology</a:t>
            </a:r>
          </a:p>
          <a:p>
            <a:pPr marL="680190" lvl="1" indent="-340095" algn="l">
              <a:lnSpc>
                <a:spcPts val="3780"/>
              </a:lnSpc>
              <a:buFont typeface="Arial"/>
              <a:buChar char="•"/>
            </a:pPr>
            <a:r>
              <a:rPr lang="en-US" sz="3150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Limited citizen participation</a:t>
            </a:r>
          </a:p>
          <a:p>
            <a:pPr algn="l">
              <a:lnSpc>
                <a:spcPts val="3780"/>
              </a:lnSpc>
            </a:pPr>
            <a:endParaRPr lang="en-US" sz="3150" i="1">
              <a:solidFill>
                <a:srgbClr val="000000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266" y="0"/>
            <a:ext cx="1562624" cy="1942776"/>
            <a:chOff x="0" y="0"/>
            <a:chExt cx="2083498" cy="2590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3435" cy="2590419"/>
            </a:xfrm>
            <a:custGeom>
              <a:avLst/>
              <a:gdLst/>
              <a:ahLst/>
              <a:cxnLst/>
              <a:rect l="l" t="t" r="r" b="b"/>
              <a:pathLst>
                <a:path w="2083435" h="2590419">
                  <a:moveTo>
                    <a:pt x="0" y="0"/>
                  </a:moveTo>
                  <a:lnTo>
                    <a:pt x="2083435" y="0"/>
                  </a:lnTo>
                  <a:lnTo>
                    <a:pt x="2083435" y="2590419"/>
                  </a:lnTo>
                  <a:lnTo>
                    <a:pt x="0" y="2590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463" r="-3" b="-1346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202301" y="0"/>
            <a:ext cx="1724139" cy="1982343"/>
            <a:chOff x="0" y="0"/>
            <a:chExt cx="2298852" cy="26431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8827" cy="2643124"/>
            </a:xfrm>
            <a:custGeom>
              <a:avLst/>
              <a:gdLst/>
              <a:ahLst/>
              <a:cxnLst/>
              <a:rect l="l" t="t" r="r" b="b"/>
              <a:pathLst>
                <a:path w="2298827" h="2643124">
                  <a:moveTo>
                    <a:pt x="0" y="0"/>
                  </a:moveTo>
                  <a:lnTo>
                    <a:pt x="2298827" y="0"/>
                  </a:lnTo>
                  <a:lnTo>
                    <a:pt x="2298827" y="2643124"/>
                  </a:lnTo>
                  <a:lnTo>
                    <a:pt x="0" y="2643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200" t="-39577" r="-35380" b="-4446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19050" y="2020252"/>
            <a:ext cx="5402209" cy="1390650"/>
            <a:chOff x="0" y="0"/>
            <a:chExt cx="7202945" cy="1854200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0" y="0"/>
                  </a:moveTo>
                  <a:lnTo>
                    <a:pt x="7177532" y="0"/>
                  </a:lnTo>
                  <a:lnTo>
                    <a:pt x="4785106" y="609600"/>
                  </a:lnTo>
                  <a:lnTo>
                    <a:pt x="615823" y="609600"/>
                  </a:lnTo>
                  <a:lnTo>
                    <a:pt x="615823" y="1671828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202896" cy="1854233"/>
            </a:xfrm>
            <a:custGeom>
              <a:avLst/>
              <a:gdLst/>
              <a:ahLst/>
              <a:cxnLst/>
              <a:rect l="l" t="t" r="r" b="b"/>
              <a:pathLst>
                <a:path w="7202896" h="1854233">
                  <a:moveTo>
                    <a:pt x="12700" y="0"/>
                  </a:moveTo>
                  <a:lnTo>
                    <a:pt x="7190232" y="0"/>
                  </a:lnTo>
                  <a:cubicBezTo>
                    <a:pt x="7196582" y="0"/>
                    <a:pt x="7202043" y="4826"/>
                    <a:pt x="7202805" y="11176"/>
                  </a:cubicBezTo>
                  <a:cubicBezTo>
                    <a:pt x="7203567" y="17526"/>
                    <a:pt x="7199502" y="23495"/>
                    <a:pt x="7193280" y="25019"/>
                  </a:cubicBezTo>
                  <a:lnTo>
                    <a:pt x="4800727" y="634619"/>
                  </a:lnTo>
                  <a:cubicBezTo>
                    <a:pt x="4799711" y="634873"/>
                    <a:pt x="4798695" y="635000"/>
                    <a:pt x="4797552" y="635000"/>
                  </a:cubicBezTo>
                  <a:lnTo>
                    <a:pt x="628523" y="635000"/>
                  </a:lnTo>
                  <a:lnTo>
                    <a:pt x="628523" y="622300"/>
                  </a:lnTo>
                  <a:lnTo>
                    <a:pt x="641223" y="622300"/>
                  </a:lnTo>
                  <a:lnTo>
                    <a:pt x="641223" y="1684528"/>
                  </a:lnTo>
                  <a:cubicBezTo>
                    <a:pt x="641223" y="1690370"/>
                    <a:pt x="637286" y="1695450"/>
                    <a:pt x="631698" y="1696847"/>
                  </a:cubicBezTo>
                  <a:lnTo>
                    <a:pt x="15875" y="1853819"/>
                  </a:lnTo>
                  <a:cubicBezTo>
                    <a:pt x="12065" y="1854835"/>
                    <a:pt x="8001" y="1853946"/>
                    <a:pt x="4953" y="1851533"/>
                  </a:cubicBezTo>
                  <a:cubicBezTo>
                    <a:pt x="1905" y="1849120"/>
                    <a:pt x="0" y="1845437"/>
                    <a:pt x="0" y="18415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41500"/>
                  </a:lnTo>
                  <a:lnTo>
                    <a:pt x="12700" y="1841500"/>
                  </a:lnTo>
                  <a:lnTo>
                    <a:pt x="9525" y="1829181"/>
                  </a:lnTo>
                  <a:lnTo>
                    <a:pt x="625348" y="1672209"/>
                  </a:lnTo>
                  <a:lnTo>
                    <a:pt x="628523" y="1684528"/>
                  </a:lnTo>
                  <a:lnTo>
                    <a:pt x="615823" y="1684528"/>
                  </a:lnTo>
                  <a:lnTo>
                    <a:pt x="615823" y="622300"/>
                  </a:lnTo>
                  <a:cubicBezTo>
                    <a:pt x="615823" y="615315"/>
                    <a:pt x="621538" y="609600"/>
                    <a:pt x="628523" y="609600"/>
                  </a:cubicBezTo>
                  <a:lnTo>
                    <a:pt x="4797806" y="609600"/>
                  </a:lnTo>
                  <a:lnTo>
                    <a:pt x="4797806" y="622300"/>
                  </a:lnTo>
                  <a:lnTo>
                    <a:pt x="4794631" y="609981"/>
                  </a:lnTo>
                  <a:lnTo>
                    <a:pt x="7187057" y="381"/>
                  </a:lnTo>
                  <a:lnTo>
                    <a:pt x="7190232" y="12700"/>
                  </a:lnTo>
                  <a:lnTo>
                    <a:pt x="71902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112562" y="2020252"/>
            <a:ext cx="5402209" cy="1390650"/>
            <a:chOff x="0" y="0"/>
            <a:chExt cx="7202945" cy="1854200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7177532" y="0"/>
                  </a:moveTo>
                  <a:lnTo>
                    <a:pt x="0" y="0"/>
                  </a:lnTo>
                  <a:lnTo>
                    <a:pt x="2392553" y="609600"/>
                  </a:lnTo>
                  <a:lnTo>
                    <a:pt x="6561709" y="609600"/>
                  </a:lnTo>
                  <a:lnTo>
                    <a:pt x="6561709" y="1671828"/>
                  </a:lnTo>
                  <a:lnTo>
                    <a:pt x="7177532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3" y="0"/>
              <a:ext cx="7202899" cy="1854233"/>
            </a:xfrm>
            <a:custGeom>
              <a:avLst/>
              <a:gdLst/>
              <a:ahLst/>
              <a:cxnLst/>
              <a:rect l="l" t="t" r="r" b="b"/>
              <a:pathLst>
                <a:path w="7202899" h="1854233">
                  <a:moveTo>
                    <a:pt x="7190199" y="25400"/>
                  </a:moveTo>
                  <a:lnTo>
                    <a:pt x="12667" y="25400"/>
                  </a:lnTo>
                  <a:lnTo>
                    <a:pt x="12667" y="12700"/>
                  </a:lnTo>
                  <a:lnTo>
                    <a:pt x="15842" y="381"/>
                  </a:lnTo>
                  <a:lnTo>
                    <a:pt x="2408395" y="609981"/>
                  </a:lnTo>
                  <a:lnTo>
                    <a:pt x="2405220" y="622300"/>
                  </a:lnTo>
                  <a:lnTo>
                    <a:pt x="2405220" y="609600"/>
                  </a:lnTo>
                  <a:lnTo>
                    <a:pt x="6574376" y="609600"/>
                  </a:lnTo>
                  <a:cubicBezTo>
                    <a:pt x="6581361" y="609600"/>
                    <a:pt x="6587076" y="615315"/>
                    <a:pt x="6587076" y="622300"/>
                  </a:cubicBezTo>
                  <a:lnTo>
                    <a:pt x="6587076" y="1684528"/>
                  </a:lnTo>
                  <a:lnTo>
                    <a:pt x="6574376" y="1684528"/>
                  </a:lnTo>
                  <a:lnTo>
                    <a:pt x="6577551" y="1672209"/>
                  </a:lnTo>
                  <a:lnTo>
                    <a:pt x="7193374" y="1829181"/>
                  </a:lnTo>
                  <a:lnTo>
                    <a:pt x="7190199" y="1841500"/>
                  </a:lnTo>
                  <a:lnTo>
                    <a:pt x="7177499" y="1841500"/>
                  </a:lnTo>
                  <a:lnTo>
                    <a:pt x="7177499" y="12700"/>
                  </a:lnTo>
                  <a:lnTo>
                    <a:pt x="7190199" y="12700"/>
                  </a:lnTo>
                  <a:lnTo>
                    <a:pt x="7190199" y="25400"/>
                  </a:lnTo>
                  <a:moveTo>
                    <a:pt x="7190199" y="0"/>
                  </a:moveTo>
                  <a:cubicBezTo>
                    <a:pt x="7197184" y="0"/>
                    <a:pt x="7202899" y="5715"/>
                    <a:pt x="7202899" y="12700"/>
                  </a:cubicBezTo>
                  <a:lnTo>
                    <a:pt x="7202899" y="1841500"/>
                  </a:lnTo>
                  <a:cubicBezTo>
                    <a:pt x="7202899" y="1845437"/>
                    <a:pt x="7201120" y="1849120"/>
                    <a:pt x="7197945" y="1851533"/>
                  </a:cubicBezTo>
                  <a:cubicBezTo>
                    <a:pt x="7194770" y="1853946"/>
                    <a:pt x="7190834" y="1854835"/>
                    <a:pt x="7187024" y="1853819"/>
                  </a:cubicBezTo>
                  <a:lnTo>
                    <a:pt x="6571201" y="1696847"/>
                  </a:lnTo>
                  <a:cubicBezTo>
                    <a:pt x="6565613" y="1695450"/>
                    <a:pt x="6561676" y="1690370"/>
                    <a:pt x="6561676" y="1684528"/>
                  </a:cubicBezTo>
                  <a:lnTo>
                    <a:pt x="6561676" y="622300"/>
                  </a:lnTo>
                  <a:lnTo>
                    <a:pt x="6574376" y="622300"/>
                  </a:lnTo>
                  <a:lnTo>
                    <a:pt x="6574376" y="635000"/>
                  </a:lnTo>
                  <a:lnTo>
                    <a:pt x="2405220" y="635000"/>
                  </a:lnTo>
                  <a:cubicBezTo>
                    <a:pt x="2404204" y="635000"/>
                    <a:pt x="2403061" y="634873"/>
                    <a:pt x="2402045" y="634619"/>
                  </a:cubicBezTo>
                  <a:lnTo>
                    <a:pt x="9492" y="25019"/>
                  </a:lnTo>
                  <a:cubicBezTo>
                    <a:pt x="3269" y="23368"/>
                    <a:pt x="-668" y="17526"/>
                    <a:pt x="94" y="11176"/>
                  </a:cubicBezTo>
                  <a:cubicBezTo>
                    <a:pt x="856" y="4826"/>
                    <a:pt x="6317" y="0"/>
                    <a:pt x="12667" y="0"/>
                  </a:cubicBezTo>
                  <a:lnTo>
                    <a:pt x="7190199" y="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4617727" y="2676585"/>
            <a:ext cx="9592952" cy="7853054"/>
          </a:xfrm>
          <a:custGeom>
            <a:avLst/>
            <a:gdLst/>
            <a:ahLst/>
            <a:cxnLst/>
            <a:rect l="l" t="t" r="r" b="b"/>
            <a:pathLst>
              <a:path w="9592952" h="7853054">
                <a:moveTo>
                  <a:pt x="0" y="0"/>
                </a:moveTo>
                <a:lnTo>
                  <a:pt x="9592951" y="0"/>
                </a:lnTo>
                <a:lnTo>
                  <a:pt x="9592951" y="7853054"/>
                </a:lnTo>
                <a:lnTo>
                  <a:pt x="0" y="7853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005782" y="349069"/>
            <a:ext cx="12677718" cy="97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19">
                <a:solidFill>
                  <a:srgbClr val="002060"/>
                </a:solidFill>
                <a:latin typeface="은 봄"/>
                <a:ea typeface="은 봄"/>
                <a:cs typeface="은 봄"/>
                <a:sym typeface="은 봄"/>
              </a:rPr>
              <a:t>XPLORA INNOVATHON 2026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12488" y="1719507"/>
            <a:ext cx="6803430" cy="957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5525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UML Diagram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7791" y="26318"/>
            <a:ext cx="1562624" cy="1942776"/>
            <a:chOff x="0" y="0"/>
            <a:chExt cx="2083498" cy="2590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3435" cy="2590419"/>
            </a:xfrm>
            <a:custGeom>
              <a:avLst/>
              <a:gdLst/>
              <a:ahLst/>
              <a:cxnLst/>
              <a:rect l="l" t="t" r="r" b="b"/>
              <a:pathLst>
                <a:path w="2083435" h="2590419">
                  <a:moveTo>
                    <a:pt x="0" y="0"/>
                  </a:moveTo>
                  <a:lnTo>
                    <a:pt x="2083435" y="0"/>
                  </a:lnTo>
                  <a:lnTo>
                    <a:pt x="2083435" y="2590419"/>
                  </a:lnTo>
                  <a:lnTo>
                    <a:pt x="0" y="2590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463" r="-3" b="-1346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211826" y="26318"/>
            <a:ext cx="1724139" cy="1982343"/>
            <a:chOff x="0" y="0"/>
            <a:chExt cx="2298852" cy="26431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8827" cy="2643124"/>
            </a:xfrm>
            <a:custGeom>
              <a:avLst/>
              <a:gdLst/>
              <a:ahLst/>
              <a:cxnLst/>
              <a:rect l="l" t="t" r="r" b="b"/>
              <a:pathLst>
                <a:path w="2298827" h="2643124">
                  <a:moveTo>
                    <a:pt x="0" y="0"/>
                  </a:moveTo>
                  <a:lnTo>
                    <a:pt x="2298827" y="0"/>
                  </a:lnTo>
                  <a:lnTo>
                    <a:pt x="2298827" y="2643124"/>
                  </a:lnTo>
                  <a:lnTo>
                    <a:pt x="0" y="2643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200" t="-39577" r="-35380" b="-4446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783024" y="373532"/>
            <a:ext cx="12677718" cy="97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19">
                <a:solidFill>
                  <a:srgbClr val="002060"/>
                </a:solidFill>
                <a:latin typeface="은 봄"/>
                <a:ea typeface="은 봄"/>
                <a:cs typeface="은 봄"/>
                <a:sym typeface="은 봄"/>
              </a:rPr>
              <a:t>XPLORA INNOVATHON 2026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9103" y="3071365"/>
            <a:ext cx="8422682" cy="6581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Expected Impact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Reduced stress &amp; improved mental health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Better urban lifestyle quality</a:t>
            </a:r>
          </a:p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Beneficiaries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Urban residents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Businesses &amp; employees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Elderly &amp; children</a:t>
            </a:r>
          </a:p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Social Benefits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Stronger community bonding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Increased outdoor activity</a:t>
            </a:r>
          </a:p>
          <a:p>
            <a:pPr algn="l">
              <a:lnSpc>
                <a:spcPts val="4320"/>
              </a:lnSpc>
            </a:pPr>
            <a:endParaRPr lang="en-US" sz="36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-9525" y="2046570"/>
            <a:ext cx="5402209" cy="1390650"/>
            <a:chOff x="0" y="0"/>
            <a:chExt cx="7202945" cy="1854200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0" y="0"/>
                  </a:moveTo>
                  <a:lnTo>
                    <a:pt x="7177532" y="0"/>
                  </a:lnTo>
                  <a:lnTo>
                    <a:pt x="4785106" y="609600"/>
                  </a:lnTo>
                  <a:lnTo>
                    <a:pt x="615823" y="609600"/>
                  </a:lnTo>
                  <a:lnTo>
                    <a:pt x="615823" y="1671828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202896" cy="1854233"/>
            </a:xfrm>
            <a:custGeom>
              <a:avLst/>
              <a:gdLst/>
              <a:ahLst/>
              <a:cxnLst/>
              <a:rect l="l" t="t" r="r" b="b"/>
              <a:pathLst>
                <a:path w="7202896" h="1854233">
                  <a:moveTo>
                    <a:pt x="12700" y="0"/>
                  </a:moveTo>
                  <a:lnTo>
                    <a:pt x="7190232" y="0"/>
                  </a:lnTo>
                  <a:cubicBezTo>
                    <a:pt x="7196582" y="0"/>
                    <a:pt x="7202043" y="4826"/>
                    <a:pt x="7202805" y="11176"/>
                  </a:cubicBezTo>
                  <a:cubicBezTo>
                    <a:pt x="7203567" y="17526"/>
                    <a:pt x="7199502" y="23495"/>
                    <a:pt x="7193280" y="25019"/>
                  </a:cubicBezTo>
                  <a:lnTo>
                    <a:pt x="4800727" y="634619"/>
                  </a:lnTo>
                  <a:cubicBezTo>
                    <a:pt x="4799711" y="634873"/>
                    <a:pt x="4798695" y="635000"/>
                    <a:pt x="4797552" y="635000"/>
                  </a:cubicBezTo>
                  <a:lnTo>
                    <a:pt x="628523" y="635000"/>
                  </a:lnTo>
                  <a:lnTo>
                    <a:pt x="628523" y="622300"/>
                  </a:lnTo>
                  <a:lnTo>
                    <a:pt x="641223" y="622300"/>
                  </a:lnTo>
                  <a:lnTo>
                    <a:pt x="641223" y="1684528"/>
                  </a:lnTo>
                  <a:cubicBezTo>
                    <a:pt x="641223" y="1690370"/>
                    <a:pt x="637286" y="1695450"/>
                    <a:pt x="631698" y="1696847"/>
                  </a:cubicBezTo>
                  <a:lnTo>
                    <a:pt x="15875" y="1853819"/>
                  </a:lnTo>
                  <a:cubicBezTo>
                    <a:pt x="12065" y="1854835"/>
                    <a:pt x="8001" y="1853946"/>
                    <a:pt x="4953" y="1851533"/>
                  </a:cubicBezTo>
                  <a:cubicBezTo>
                    <a:pt x="1905" y="1849120"/>
                    <a:pt x="0" y="1845437"/>
                    <a:pt x="0" y="18415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41500"/>
                  </a:lnTo>
                  <a:lnTo>
                    <a:pt x="12700" y="1841500"/>
                  </a:lnTo>
                  <a:lnTo>
                    <a:pt x="9525" y="1829181"/>
                  </a:lnTo>
                  <a:lnTo>
                    <a:pt x="625348" y="1672209"/>
                  </a:lnTo>
                  <a:lnTo>
                    <a:pt x="628523" y="1684528"/>
                  </a:lnTo>
                  <a:lnTo>
                    <a:pt x="615823" y="1684528"/>
                  </a:lnTo>
                  <a:lnTo>
                    <a:pt x="615823" y="622300"/>
                  </a:lnTo>
                  <a:cubicBezTo>
                    <a:pt x="615823" y="615315"/>
                    <a:pt x="621538" y="609600"/>
                    <a:pt x="628523" y="609600"/>
                  </a:cubicBezTo>
                  <a:lnTo>
                    <a:pt x="4797806" y="609600"/>
                  </a:lnTo>
                  <a:lnTo>
                    <a:pt x="4797806" y="622300"/>
                  </a:lnTo>
                  <a:lnTo>
                    <a:pt x="4794631" y="609981"/>
                  </a:lnTo>
                  <a:lnTo>
                    <a:pt x="7187057" y="381"/>
                  </a:lnTo>
                  <a:lnTo>
                    <a:pt x="7190232" y="12700"/>
                  </a:lnTo>
                  <a:lnTo>
                    <a:pt x="71902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895316" y="2082117"/>
            <a:ext cx="5402209" cy="1390650"/>
            <a:chOff x="0" y="0"/>
            <a:chExt cx="7202945" cy="1854200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7177532" y="0"/>
                  </a:moveTo>
                  <a:lnTo>
                    <a:pt x="0" y="0"/>
                  </a:lnTo>
                  <a:lnTo>
                    <a:pt x="2392553" y="609600"/>
                  </a:lnTo>
                  <a:lnTo>
                    <a:pt x="6561709" y="609600"/>
                  </a:lnTo>
                  <a:lnTo>
                    <a:pt x="6561709" y="1671828"/>
                  </a:lnTo>
                  <a:lnTo>
                    <a:pt x="7177532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3" y="0"/>
              <a:ext cx="7202899" cy="1854233"/>
            </a:xfrm>
            <a:custGeom>
              <a:avLst/>
              <a:gdLst/>
              <a:ahLst/>
              <a:cxnLst/>
              <a:rect l="l" t="t" r="r" b="b"/>
              <a:pathLst>
                <a:path w="7202899" h="1854233">
                  <a:moveTo>
                    <a:pt x="7190199" y="25400"/>
                  </a:moveTo>
                  <a:lnTo>
                    <a:pt x="12667" y="25400"/>
                  </a:lnTo>
                  <a:lnTo>
                    <a:pt x="12667" y="12700"/>
                  </a:lnTo>
                  <a:lnTo>
                    <a:pt x="15842" y="381"/>
                  </a:lnTo>
                  <a:lnTo>
                    <a:pt x="2408395" y="609981"/>
                  </a:lnTo>
                  <a:lnTo>
                    <a:pt x="2405220" y="622300"/>
                  </a:lnTo>
                  <a:lnTo>
                    <a:pt x="2405220" y="609600"/>
                  </a:lnTo>
                  <a:lnTo>
                    <a:pt x="6574376" y="609600"/>
                  </a:lnTo>
                  <a:cubicBezTo>
                    <a:pt x="6581361" y="609600"/>
                    <a:pt x="6587076" y="615315"/>
                    <a:pt x="6587076" y="622300"/>
                  </a:cubicBezTo>
                  <a:lnTo>
                    <a:pt x="6587076" y="1684528"/>
                  </a:lnTo>
                  <a:lnTo>
                    <a:pt x="6574376" y="1684528"/>
                  </a:lnTo>
                  <a:lnTo>
                    <a:pt x="6577551" y="1672209"/>
                  </a:lnTo>
                  <a:lnTo>
                    <a:pt x="7193374" y="1829181"/>
                  </a:lnTo>
                  <a:lnTo>
                    <a:pt x="7190199" y="1841500"/>
                  </a:lnTo>
                  <a:lnTo>
                    <a:pt x="7177499" y="1841500"/>
                  </a:lnTo>
                  <a:lnTo>
                    <a:pt x="7177499" y="12700"/>
                  </a:lnTo>
                  <a:lnTo>
                    <a:pt x="7190199" y="12700"/>
                  </a:lnTo>
                  <a:lnTo>
                    <a:pt x="7190199" y="25400"/>
                  </a:lnTo>
                  <a:moveTo>
                    <a:pt x="7190199" y="0"/>
                  </a:moveTo>
                  <a:cubicBezTo>
                    <a:pt x="7197184" y="0"/>
                    <a:pt x="7202899" y="5715"/>
                    <a:pt x="7202899" y="12700"/>
                  </a:cubicBezTo>
                  <a:lnTo>
                    <a:pt x="7202899" y="1841500"/>
                  </a:lnTo>
                  <a:cubicBezTo>
                    <a:pt x="7202899" y="1845437"/>
                    <a:pt x="7201120" y="1849120"/>
                    <a:pt x="7197945" y="1851533"/>
                  </a:cubicBezTo>
                  <a:cubicBezTo>
                    <a:pt x="7194770" y="1853946"/>
                    <a:pt x="7190834" y="1854835"/>
                    <a:pt x="7187024" y="1853819"/>
                  </a:cubicBezTo>
                  <a:lnTo>
                    <a:pt x="6571201" y="1696847"/>
                  </a:lnTo>
                  <a:cubicBezTo>
                    <a:pt x="6565613" y="1695450"/>
                    <a:pt x="6561676" y="1690370"/>
                    <a:pt x="6561676" y="1684528"/>
                  </a:cubicBezTo>
                  <a:lnTo>
                    <a:pt x="6561676" y="622300"/>
                  </a:lnTo>
                  <a:lnTo>
                    <a:pt x="6574376" y="622300"/>
                  </a:lnTo>
                  <a:lnTo>
                    <a:pt x="6574376" y="635000"/>
                  </a:lnTo>
                  <a:lnTo>
                    <a:pt x="2405220" y="635000"/>
                  </a:lnTo>
                  <a:cubicBezTo>
                    <a:pt x="2404204" y="635000"/>
                    <a:pt x="2403061" y="634873"/>
                    <a:pt x="2402045" y="634619"/>
                  </a:cubicBezTo>
                  <a:lnTo>
                    <a:pt x="9492" y="25019"/>
                  </a:lnTo>
                  <a:cubicBezTo>
                    <a:pt x="3269" y="23368"/>
                    <a:pt x="-668" y="17526"/>
                    <a:pt x="94" y="11176"/>
                  </a:cubicBezTo>
                  <a:cubicBezTo>
                    <a:pt x="856" y="4826"/>
                    <a:pt x="6317" y="0"/>
                    <a:pt x="12667" y="0"/>
                  </a:cubicBezTo>
                  <a:lnTo>
                    <a:pt x="7190199" y="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5266049" y="1772707"/>
            <a:ext cx="7755903" cy="871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IMPACT &amp; BENEFITS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27962" y="3509858"/>
            <a:ext cx="9177014" cy="481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RESEARCH &amp; REFERENCES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-22127" y="9653140"/>
            <a:ext cx="18288000" cy="754856"/>
            <a:chOff x="0" y="0"/>
            <a:chExt cx="24384000" cy="10064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384000" cy="1006475"/>
            </a:xfrm>
            <a:custGeom>
              <a:avLst/>
              <a:gdLst/>
              <a:ahLst/>
              <a:cxnLst/>
              <a:rect l="l" t="t" r="r" b="b"/>
              <a:pathLst>
                <a:path w="24384000" h="1006475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203864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4516479" y="9804559"/>
            <a:ext cx="9255033" cy="897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@Xplora Innovathon Idea Submission - Template</a:t>
            </a:r>
          </a:p>
          <a:p>
            <a:pPr algn="ctr">
              <a:lnSpc>
                <a:spcPts val="3240"/>
              </a:lnSpc>
            </a:pPr>
            <a:endParaRPr lang="en-US" sz="27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052784" y="3071365"/>
            <a:ext cx="10217278" cy="441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Economic Benefits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Higher productivity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Tourism attraction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Lower healthcare costs</a:t>
            </a:r>
          </a:p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Environmental Benefits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Cleaner air &amp; reduced heat islands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Sustainable energy usage</a:t>
            </a:r>
          </a:p>
          <a:p>
            <a:pPr algn="l">
              <a:lnSpc>
                <a:spcPts val="4320"/>
              </a:lnSpc>
            </a:pPr>
            <a:endParaRPr lang="en-US" sz="36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7791" y="26318"/>
            <a:ext cx="1562624" cy="1942776"/>
            <a:chOff x="0" y="0"/>
            <a:chExt cx="2083498" cy="2590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3435" cy="2590419"/>
            </a:xfrm>
            <a:custGeom>
              <a:avLst/>
              <a:gdLst/>
              <a:ahLst/>
              <a:cxnLst/>
              <a:rect l="l" t="t" r="r" b="b"/>
              <a:pathLst>
                <a:path w="2083435" h="2590419">
                  <a:moveTo>
                    <a:pt x="0" y="0"/>
                  </a:moveTo>
                  <a:lnTo>
                    <a:pt x="2083435" y="0"/>
                  </a:lnTo>
                  <a:lnTo>
                    <a:pt x="2083435" y="2590419"/>
                  </a:lnTo>
                  <a:lnTo>
                    <a:pt x="0" y="2590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463" r="-3" b="-1346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211826" y="26318"/>
            <a:ext cx="1724139" cy="1982343"/>
            <a:chOff x="0" y="0"/>
            <a:chExt cx="2298852" cy="26431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8827" cy="2643124"/>
            </a:xfrm>
            <a:custGeom>
              <a:avLst/>
              <a:gdLst/>
              <a:ahLst/>
              <a:cxnLst/>
              <a:rect l="l" t="t" r="r" b="b"/>
              <a:pathLst>
                <a:path w="2298827" h="2643124">
                  <a:moveTo>
                    <a:pt x="0" y="0"/>
                  </a:moveTo>
                  <a:lnTo>
                    <a:pt x="2298827" y="0"/>
                  </a:lnTo>
                  <a:lnTo>
                    <a:pt x="2298827" y="2643124"/>
                  </a:lnTo>
                  <a:lnTo>
                    <a:pt x="0" y="2643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200" t="-39577" r="-35380" b="-4446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783024" y="373532"/>
            <a:ext cx="12677718" cy="97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19">
                <a:solidFill>
                  <a:srgbClr val="002060"/>
                </a:solidFill>
                <a:latin typeface="은 봄"/>
                <a:ea typeface="은 봄"/>
                <a:cs typeface="은 봄"/>
                <a:sym typeface="은 봄"/>
              </a:rPr>
              <a:t>XPLORA INNOVATHON 2026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6086" y="3520392"/>
            <a:ext cx="16318414" cy="766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AI &amp; Machine Learning: Smarter mood prediction and personalized suggestions.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Facial Emotion Detection: Automatic mood detection using camera.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Mobile App: Android/iOS app with notifications.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Cloud Integration: Multi-branch access and better data security.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Online Payments: UPI / Card payment support.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IoT Smart Environment: Auto control of lights, music, AC based on mood.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Advanced Analytics: Predict food demand and customer trends.</a:t>
            </a:r>
          </a:p>
          <a:p>
            <a:pPr algn="l">
              <a:lnSpc>
                <a:spcPts val="4320"/>
              </a:lnSpc>
            </a:pPr>
            <a:endParaRPr lang="en-US" sz="36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project can grow into a fully AI-powered smart restaurant and emotional wellness platform.</a:t>
            </a:r>
          </a:p>
          <a:p>
            <a:pPr algn="l">
              <a:lnSpc>
                <a:spcPts val="4320"/>
              </a:lnSpc>
            </a:pPr>
            <a:endParaRPr lang="en-US" sz="36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4320"/>
              </a:lnSpc>
            </a:pPr>
            <a:endParaRPr lang="en-US" sz="36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4320"/>
              </a:lnSpc>
            </a:pPr>
            <a:endParaRPr lang="en-US" sz="36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4320"/>
              </a:lnSpc>
            </a:pPr>
            <a:endParaRPr lang="en-US" sz="36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-9525" y="2046570"/>
            <a:ext cx="5402209" cy="1390650"/>
            <a:chOff x="0" y="0"/>
            <a:chExt cx="7202945" cy="1854200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0" y="0"/>
                  </a:moveTo>
                  <a:lnTo>
                    <a:pt x="7177532" y="0"/>
                  </a:lnTo>
                  <a:lnTo>
                    <a:pt x="4785106" y="609600"/>
                  </a:lnTo>
                  <a:lnTo>
                    <a:pt x="615823" y="609600"/>
                  </a:lnTo>
                  <a:lnTo>
                    <a:pt x="615823" y="1671828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202896" cy="1854233"/>
            </a:xfrm>
            <a:custGeom>
              <a:avLst/>
              <a:gdLst/>
              <a:ahLst/>
              <a:cxnLst/>
              <a:rect l="l" t="t" r="r" b="b"/>
              <a:pathLst>
                <a:path w="7202896" h="1854233">
                  <a:moveTo>
                    <a:pt x="12700" y="0"/>
                  </a:moveTo>
                  <a:lnTo>
                    <a:pt x="7190232" y="0"/>
                  </a:lnTo>
                  <a:cubicBezTo>
                    <a:pt x="7196582" y="0"/>
                    <a:pt x="7202043" y="4826"/>
                    <a:pt x="7202805" y="11176"/>
                  </a:cubicBezTo>
                  <a:cubicBezTo>
                    <a:pt x="7203567" y="17526"/>
                    <a:pt x="7199502" y="23495"/>
                    <a:pt x="7193280" y="25019"/>
                  </a:cubicBezTo>
                  <a:lnTo>
                    <a:pt x="4800727" y="634619"/>
                  </a:lnTo>
                  <a:cubicBezTo>
                    <a:pt x="4799711" y="634873"/>
                    <a:pt x="4798695" y="635000"/>
                    <a:pt x="4797552" y="635000"/>
                  </a:cubicBezTo>
                  <a:lnTo>
                    <a:pt x="628523" y="635000"/>
                  </a:lnTo>
                  <a:lnTo>
                    <a:pt x="628523" y="622300"/>
                  </a:lnTo>
                  <a:lnTo>
                    <a:pt x="641223" y="622300"/>
                  </a:lnTo>
                  <a:lnTo>
                    <a:pt x="641223" y="1684528"/>
                  </a:lnTo>
                  <a:cubicBezTo>
                    <a:pt x="641223" y="1690370"/>
                    <a:pt x="637286" y="1695450"/>
                    <a:pt x="631698" y="1696847"/>
                  </a:cubicBezTo>
                  <a:lnTo>
                    <a:pt x="15875" y="1853819"/>
                  </a:lnTo>
                  <a:cubicBezTo>
                    <a:pt x="12065" y="1854835"/>
                    <a:pt x="8001" y="1853946"/>
                    <a:pt x="4953" y="1851533"/>
                  </a:cubicBezTo>
                  <a:cubicBezTo>
                    <a:pt x="1905" y="1849120"/>
                    <a:pt x="0" y="1845437"/>
                    <a:pt x="0" y="18415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41500"/>
                  </a:lnTo>
                  <a:lnTo>
                    <a:pt x="12700" y="1841500"/>
                  </a:lnTo>
                  <a:lnTo>
                    <a:pt x="9525" y="1829181"/>
                  </a:lnTo>
                  <a:lnTo>
                    <a:pt x="625348" y="1672209"/>
                  </a:lnTo>
                  <a:lnTo>
                    <a:pt x="628523" y="1684528"/>
                  </a:lnTo>
                  <a:lnTo>
                    <a:pt x="615823" y="1684528"/>
                  </a:lnTo>
                  <a:lnTo>
                    <a:pt x="615823" y="622300"/>
                  </a:lnTo>
                  <a:cubicBezTo>
                    <a:pt x="615823" y="615315"/>
                    <a:pt x="621538" y="609600"/>
                    <a:pt x="628523" y="609600"/>
                  </a:cubicBezTo>
                  <a:lnTo>
                    <a:pt x="4797806" y="609600"/>
                  </a:lnTo>
                  <a:lnTo>
                    <a:pt x="4797806" y="622300"/>
                  </a:lnTo>
                  <a:lnTo>
                    <a:pt x="4794631" y="609981"/>
                  </a:lnTo>
                  <a:lnTo>
                    <a:pt x="7187057" y="381"/>
                  </a:lnTo>
                  <a:lnTo>
                    <a:pt x="7190232" y="12700"/>
                  </a:lnTo>
                  <a:lnTo>
                    <a:pt x="71902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895316" y="2082117"/>
            <a:ext cx="5402209" cy="1390650"/>
            <a:chOff x="0" y="0"/>
            <a:chExt cx="7202945" cy="1854200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7177532" y="0"/>
                  </a:moveTo>
                  <a:lnTo>
                    <a:pt x="0" y="0"/>
                  </a:lnTo>
                  <a:lnTo>
                    <a:pt x="2392553" y="609600"/>
                  </a:lnTo>
                  <a:lnTo>
                    <a:pt x="6561709" y="609600"/>
                  </a:lnTo>
                  <a:lnTo>
                    <a:pt x="6561709" y="1671828"/>
                  </a:lnTo>
                  <a:lnTo>
                    <a:pt x="7177532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3" y="0"/>
              <a:ext cx="7202899" cy="1854233"/>
            </a:xfrm>
            <a:custGeom>
              <a:avLst/>
              <a:gdLst/>
              <a:ahLst/>
              <a:cxnLst/>
              <a:rect l="l" t="t" r="r" b="b"/>
              <a:pathLst>
                <a:path w="7202899" h="1854233">
                  <a:moveTo>
                    <a:pt x="7190199" y="25400"/>
                  </a:moveTo>
                  <a:lnTo>
                    <a:pt x="12667" y="25400"/>
                  </a:lnTo>
                  <a:lnTo>
                    <a:pt x="12667" y="12700"/>
                  </a:lnTo>
                  <a:lnTo>
                    <a:pt x="15842" y="381"/>
                  </a:lnTo>
                  <a:lnTo>
                    <a:pt x="2408395" y="609981"/>
                  </a:lnTo>
                  <a:lnTo>
                    <a:pt x="2405220" y="622300"/>
                  </a:lnTo>
                  <a:lnTo>
                    <a:pt x="2405220" y="609600"/>
                  </a:lnTo>
                  <a:lnTo>
                    <a:pt x="6574376" y="609600"/>
                  </a:lnTo>
                  <a:cubicBezTo>
                    <a:pt x="6581361" y="609600"/>
                    <a:pt x="6587076" y="615315"/>
                    <a:pt x="6587076" y="622300"/>
                  </a:cubicBezTo>
                  <a:lnTo>
                    <a:pt x="6587076" y="1684528"/>
                  </a:lnTo>
                  <a:lnTo>
                    <a:pt x="6574376" y="1684528"/>
                  </a:lnTo>
                  <a:lnTo>
                    <a:pt x="6577551" y="1672209"/>
                  </a:lnTo>
                  <a:lnTo>
                    <a:pt x="7193374" y="1829181"/>
                  </a:lnTo>
                  <a:lnTo>
                    <a:pt x="7190199" y="1841500"/>
                  </a:lnTo>
                  <a:lnTo>
                    <a:pt x="7177499" y="1841500"/>
                  </a:lnTo>
                  <a:lnTo>
                    <a:pt x="7177499" y="12700"/>
                  </a:lnTo>
                  <a:lnTo>
                    <a:pt x="7190199" y="12700"/>
                  </a:lnTo>
                  <a:lnTo>
                    <a:pt x="7190199" y="25400"/>
                  </a:lnTo>
                  <a:moveTo>
                    <a:pt x="7190199" y="0"/>
                  </a:moveTo>
                  <a:cubicBezTo>
                    <a:pt x="7197184" y="0"/>
                    <a:pt x="7202899" y="5715"/>
                    <a:pt x="7202899" y="12700"/>
                  </a:cubicBezTo>
                  <a:lnTo>
                    <a:pt x="7202899" y="1841500"/>
                  </a:lnTo>
                  <a:cubicBezTo>
                    <a:pt x="7202899" y="1845437"/>
                    <a:pt x="7201120" y="1849120"/>
                    <a:pt x="7197945" y="1851533"/>
                  </a:cubicBezTo>
                  <a:cubicBezTo>
                    <a:pt x="7194770" y="1853946"/>
                    <a:pt x="7190834" y="1854835"/>
                    <a:pt x="7187024" y="1853819"/>
                  </a:cubicBezTo>
                  <a:lnTo>
                    <a:pt x="6571201" y="1696847"/>
                  </a:lnTo>
                  <a:cubicBezTo>
                    <a:pt x="6565613" y="1695450"/>
                    <a:pt x="6561676" y="1690370"/>
                    <a:pt x="6561676" y="1684528"/>
                  </a:cubicBezTo>
                  <a:lnTo>
                    <a:pt x="6561676" y="622300"/>
                  </a:lnTo>
                  <a:lnTo>
                    <a:pt x="6574376" y="622300"/>
                  </a:lnTo>
                  <a:lnTo>
                    <a:pt x="6574376" y="635000"/>
                  </a:lnTo>
                  <a:lnTo>
                    <a:pt x="2405220" y="635000"/>
                  </a:lnTo>
                  <a:cubicBezTo>
                    <a:pt x="2404204" y="635000"/>
                    <a:pt x="2403061" y="634873"/>
                    <a:pt x="2402045" y="634619"/>
                  </a:cubicBezTo>
                  <a:lnTo>
                    <a:pt x="9492" y="25019"/>
                  </a:lnTo>
                  <a:cubicBezTo>
                    <a:pt x="3269" y="23368"/>
                    <a:pt x="-668" y="17526"/>
                    <a:pt x="94" y="11176"/>
                  </a:cubicBezTo>
                  <a:cubicBezTo>
                    <a:pt x="856" y="4826"/>
                    <a:pt x="6317" y="0"/>
                    <a:pt x="12667" y="0"/>
                  </a:cubicBezTo>
                  <a:lnTo>
                    <a:pt x="7190199" y="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970038" y="1772707"/>
            <a:ext cx="4347924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FUTURE ASPECTS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22127" y="9653140"/>
            <a:ext cx="18288000" cy="754856"/>
            <a:chOff x="0" y="0"/>
            <a:chExt cx="24384000" cy="10064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384000" cy="1006475"/>
            </a:xfrm>
            <a:custGeom>
              <a:avLst/>
              <a:gdLst/>
              <a:ahLst/>
              <a:cxnLst/>
              <a:rect l="l" t="t" r="r" b="b"/>
              <a:pathLst>
                <a:path w="24384000" h="1006475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203864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4516479" y="9804559"/>
            <a:ext cx="9255033" cy="897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@Xplora Innovathon Idea Submission - Template</a:t>
            </a:r>
          </a:p>
          <a:p>
            <a:pPr algn="ctr">
              <a:lnSpc>
                <a:spcPts val="3240"/>
              </a:lnSpc>
            </a:pPr>
            <a:endParaRPr lang="en-US" sz="27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7791" y="26318"/>
            <a:ext cx="1562624" cy="1942776"/>
            <a:chOff x="0" y="0"/>
            <a:chExt cx="2083498" cy="2590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3435" cy="2590419"/>
            </a:xfrm>
            <a:custGeom>
              <a:avLst/>
              <a:gdLst/>
              <a:ahLst/>
              <a:cxnLst/>
              <a:rect l="l" t="t" r="r" b="b"/>
              <a:pathLst>
                <a:path w="2083435" h="2590419">
                  <a:moveTo>
                    <a:pt x="0" y="0"/>
                  </a:moveTo>
                  <a:lnTo>
                    <a:pt x="2083435" y="0"/>
                  </a:lnTo>
                  <a:lnTo>
                    <a:pt x="2083435" y="2590419"/>
                  </a:lnTo>
                  <a:lnTo>
                    <a:pt x="0" y="2590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463" r="-3" b="-1346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211826" y="26318"/>
            <a:ext cx="1724139" cy="1982343"/>
            <a:chOff x="0" y="0"/>
            <a:chExt cx="2298852" cy="26431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8827" cy="2643124"/>
            </a:xfrm>
            <a:custGeom>
              <a:avLst/>
              <a:gdLst/>
              <a:ahLst/>
              <a:cxnLst/>
              <a:rect l="l" t="t" r="r" b="b"/>
              <a:pathLst>
                <a:path w="2298827" h="2643124">
                  <a:moveTo>
                    <a:pt x="0" y="0"/>
                  </a:moveTo>
                  <a:lnTo>
                    <a:pt x="2298827" y="0"/>
                  </a:lnTo>
                  <a:lnTo>
                    <a:pt x="2298827" y="2643124"/>
                  </a:lnTo>
                  <a:lnTo>
                    <a:pt x="0" y="2643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200" t="-39577" r="-35380" b="-4446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783024" y="373532"/>
            <a:ext cx="12677718" cy="97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19">
                <a:solidFill>
                  <a:srgbClr val="002060"/>
                </a:solidFill>
                <a:latin typeface="은 봄"/>
                <a:ea typeface="은 봄"/>
                <a:cs typeface="은 봄"/>
                <a:sym typeface="은 봄"/>
              </a:rPr>
              <a:t>XPLORA INNOVATHON 2026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5338" y="3980678"/>
            <a:ext cx="17131722" cy="386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 i="1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References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Smart City Urban Planning Reports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WHO Mental Health &amp; Urban Living Studies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IoT Smart Infrastructure Case Studies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Sustainable Architecture Journals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AI in Public Space Design Articles</a:t>
            </a:r>
          </a:p>
          <a:p>
            <a:pPr algn="l">
              <a:lnSpc>
                <a:spcPts val="4320"/>
              </a:lnSpc>
            </a:pPr>
            <a:endParaRPr lang="en-US" sz="3600" i="1">
              <a:solidFill>
                <a:srgbClr val="000000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-9525" y="2046570"/>
            <a:ext cx="5402209" cy="1390650"/>
            <a:chOff x="0" y="0"/>
            <a:chExt cx="7202945" cy="1854200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0" y="0"/>
                  </a:moveTo>
                  <a:lnTo>
                    <a:pt x="7177532" y="0"/>
                  </a:lnTo>
                  <a:lnTo>
                    <a:pt x="4785106" y="609600"/>
                  </a:lnTo>
                  <a:lnTo>
                    <a:pt x="615823" y="609600"/>
                  </a:lnTo>
                  <a:lnTo>
                    <a:pt x="615823" y="1671828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202896" cy="1854233"/>
            </a:xfrm>
            <a:custGeom>
              <a:avLst/>
              <a:gdLst/>
              <a:ahLst/>
              <a:cxnLst/>
              <a:rect l="l" t="t" r="r" b="b"/>
              <a:pathLst>
                <a:path w="7202896" h="1854233">
                  <a:moveTo>
                    <a:pt x="12700" y="0"/>
                  </a:moveTo>
                  <a:lnTo>
                    <a:pt x="7190232" y="0"/>
                  </a:lnTo>
                  <a:cubicBezTo>
                    <a:pt x="7196582" y="0"/>
                    <a:pt x="7202043" y="4826"/>
                    <a:pt x="7202805" y="11176"/>
                  </a:cubicBezTo>
                  <a:cubicBezTo>
                    <a:pt x="7203567" y="17526"/>
                    <a:pt x="7199502" y="23495"/>
                    <a:pt x="7193280" y="25019"/>
                  </a:cubicBezTo>
                  <a:lnTo>
                    <a:pt x="4800727" y="634619"/>
                  </a:lnTo>
                  <a:cubicBezTo>
                    <a:pt x="4799711" y="634873"/>
                    <a:pt x="4798695" y="635000"/>
                    <a:pt x="4797552" y="635000"/>
                  </a:cubicBezTo>
                  <a:lnTo>
                    <a:pt x="628523" y="635000"/>
                  </a:lnTo>
                  <a:lnTo>
                    <a:pt x="628523" y="622300"/>
                  </a:lnTo>
                  <a:lnTo>
                    <a:pt x="641223" y="622300"/>
                  </a:lnTo>
                  <a:lnTo>
                    <a:pt x="641223" y="1684528"/>
                  </a:lnTo>
                  <a:cubicBezTo>
                    <a:pt x="641223" y="1690370"/>
                    <a:pt x="637286" y="1695450"/>
                    <a:pt x="631698" y="1696847"/>
                  </a:cubicBezTo>
                  <a:lnTo>
                    <a:pt x="15875" y="1853819"/>
                  </a:lnTo>
                  <a:cubicBezTo>
                    <a:pt x="12065" y="1854835"/>
                    <a:pt x="8001" y="1853946"/>
                    <a:pt x="4953" y="1851533"/>
                  </a:cubicBezTo>
                  <a:cubicBezTo>
                    <a:pt x="1905" y="1849120"/>
                    <a:pt x="0" y="1845437"/>
                    <a:pt x="0" y="18415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41500"/>
                  </a:lnTo>
                  <a:lnTo>
                    <a:pt x="12700" y="1841500"/>
                  </a:lnTo>
                  <a:lnTo>
                    <a:pt x="9525" y="1829181"/>
                  </a:lnTo>
                  <a:lnTo>
                    <a:pt x="625348" y="1672209"/>
                  </a:lnTo>
                  <a:lnTo>
                    <a:pt x="628523" y="1684528"/>
                  </a:lnTo>
                  <a:lnTo>
                    <a:pt x="615823" y="1684528"/>
                  </a:lnTo>
                  <a:lnTo>
                    <a:pt x="615823" y="622300"/>
                  </a:lnTo>
                  <a:cubicBezTo>
                    <a:pt x="615823" y="615315"/>
                    <a:pt x="621538" y="609600"/>
                    <a:pt x="628523" y="609600"/>
                  </a:cubicBezTo>
                  <a:lnTo>
                    <a:pt x="4797806" y="609600"/>
                  </a:lnTo>
                  <a:lnTo>
                    <a:pt x="4797806" y="622300"/>
                  </a:lnTo>
                  <a:lnTo>
                    <a:pt x="4794631" y="609981"/>
                  </a:lnTo>
                  <a:lnTo>
                    <a:pt x="7187057" y="381"/>
                  </a:lnTo>
                  <a:lnTo>
                    <a:pt x="7190232" y="12700"/>
                  </a:lnTo>
                  <a:lnTo>
                    <a:pt x="71902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895316" y="2082117"/>
            <a:ext cx="5402209" cy="1390650"/>
            <a:chOff x="0" y="0"/>
            <a:chExt cx="7202945" cy="1854200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7177532" y="0"/>
                  </a:moveTo>
                  <a:lnTo>
                    <a:pt x="0" y="0"/>
                  </a:lnTo>
                  <a:lnTo>
                    <a:pt x="2392553" y="609600"/>
                  </a:lnTo>
                  <a:lnTo>
                    <a:pt x="6561709" y="609600"/>
                  </a:lnTo>
                  <a:lnTo>
                    <a:pt x="6561709" y="1671828"/>
                  </a:lnTo>
                  <a:lnTo>
                    <a:pt x="7177532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3" y="0"/>
              <a:ext cx="7202899" cy="1854233"/>
            </a:xfrm>
            <a:custGeom>
              <a:avLst/>
              <a:gdLst/>
              <a:ahLst/>
              <a:cxnLst/>
              <a:rect l="l" t="t" r="r" b="b"/>
              <a:pathLst>
                <a:path w="7202899" h="1854233">
                  <a:moveTo>
                    <a:pt x="7190199" y="25400"/>
                  </a:moveTo>
                  <a:lnTo>
                    <a:pt x="12667" y="25400"/>
                  </a:lnTo>
                  <a:lnTo>
                    <a:pt x="12667" y="12700"/>
                  </a:lnTo>
                  <a:lnTo>
                    <a:pt x="15842" y="381"/>
                  </a:lnTo>
                  <a:lnTo>
                    <a:pt x="2408395" y="609981"/>
                  </a:lnTo>
                  <a:lnTo>
                    <a:pt x="2405220" y="622300"/>
                  </a:lnTo>
                  <a:lnTo>
                    <a:pt x="2405220" y="609600"/>
                  </a:lnTo>
                  <a:lnTo>
                    <a:pt x="6574376" y="609600"/>
                  </a:lnTo>
                  <a:cubicBezTo>
                    <a:pt x="6581361" y="609600"/>
                    <a:pt x="6587076" y="615315"/>
                    <a:pt x="6587076" y="622300"/>
                  </a:cubicBezTo>
                  <a:lnTo>
                    <a:pt x="6587076" y="1684528"/>
                  </a:lnTo>
                  <a:lnTo>
                    <a:pt x="6574376" y="1684528"/>
                  </a:lnTo>
                  <a:lnTo>
                    <a:pt x="6577551" y="1672209"/>
                  </a:lnTo>
                  <a:lnTo>
                    <a:pt x="7193374" y="1829181"/>
                  </a:lnTo>
                  <a:lnTo>
                    <a:pt x="7190199" y="1841500"/>
                  </a:lnTo>
                  <a:lnTo>
                    <a:pt x="7177499" y="1841500"/>
                  </a:lnTo>
                  <a:lnTo>
                    <a:pt x="7177499" y="12700"/>
                  </a:lnTo>
                  <a:lnTo>
                    <a:pt x="7190199" y="12700"/>
                  </a:lnTo>
                  <a:lnTo>
                    <a:pt x="7190199" y="25400"/>
                  </a:lnTo>
                  <a:moveTo>
                    <a:pt x="7190199" y="0"/>
                  </a:moveTo>
                  <a:cubicBezTo>
                    <a:pt x="7197184" y="0"/>
                    <a:pt x="7202899" y="5715"/>
                    <a:pt x="7202899" y="12700"/>
                  </a:cubicBezTo>
                  <a:lnTo>
                    <a:pt x="7202899" y="1841500"/>
                  </a:lnTo>
                  <a:cubicBezTo>
                    <a:pt x="7202899" y="1845437"/>
                    <a:pt x="7201120" y="1849120"/>
                    <a:pt x="7197945" y="1851533"/>
                  </a:cubicBezTo>
                  <a:cubicBezTo>
                    <a:pt x="7194770" y="1853946"/>
                    <a:pt x="7190834" y="1854835"/>
                    <a:pt x="7187024" y="1853819"/>
                  </a:cubicBezTo>
                  <a:lnTo>
                    <a:pt x="6571201" y="1696847"/>
                  </a:lnTo>
                  <a:cubicBezTo>
                    <a:pt x="6565613" y="1695450"/>
                    <a:pt x="6561676" y="1690370"/>
                    <a:pt x="6561676" y="1684528"/>
                  </a:cubicBezTo>
                  <a:lnTo>
                    <a:pt x="6561676" y="622300"/>
                  </a:lnTo>
                  <a:lnTo>
                    <a:pt x="6574376" y="622300"/>
                  </a:lnTo>
                  <a:lnTo>
                    <a:pt x="6574376" y="635000"/>
                  </a:lnTo>
                  <a:lnTo>
                    <a:pt x="2405220" y="635000"/>
                  </a:lnTo>
                  <a:cubicBezTo>
                    <a:pt x="2404204" y="635000"/>
                    <a:pt x="2403061" y="634873"/>
                    <a:pt x="2402045" y="634619"/>
                  </a:cubicBezTo>
                  <a:lnTo>
                    <a:pt x="9492" y="25019"/>
                  </a:lnTo>
                  <a:cubicBezTo>
                    <a:pt x="3269" y="23368"/>
                    <a:pt x="-668" y="17526"/>
                    <a:pt x="94" y="11176"/>
                  </a:cubicBezTo>
                  <a:cubicBezTo>
                    <a:pt x="856" y="4826"/>
                    <a:pt x="6317" y="0"/>
                    <a:pt x="12667" y="0"/>
                  </a:cubicBezTo>
                  <a:lnTo>
                    <a:pt x="7190199" y="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5266049" y="1772707"/>
            <a:ext cx="7755903" cy="871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RESEARCH &amp; REFERENCES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27962" y="3509858"/>
            <a:ext cx="9177014" cy="481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RESEARCH &amp; REFERENCES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-22127" y="9653140"/>
            <a:ext cx="18288000" cy="754856"/>
            <a:chOff x="0" y="0"/>
            <a:chExt cx="24384000" cy="10064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384000" cy="1006475"/>
            </a:xfrm>
            <a:custGeom>
              <a:avLst/>
              <a:gdLst/>
              <a:ahLst/>
              <a:cxnLst/>
              <a:rect l="l" t="t" r="r" b="b"/>
              <a:pathLst>
                <a:path w="24384000" h="1006475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203864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4516479" y="9804559"/>
            <a:ext cx="9255033" cy="897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@Xplora Innovathon Idea Submission - Template</a:t>
            </a:r>
          </a:p>
          <a:p>
            <a:pPr algn="ctr">
              <a:lnSpc>
                <a:spcPts val="3240"/>
              </a:lnSpc>
            </a:pPr>
            <a:endParaRPr lang="en-US" sz="27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7791" y="26318"/>
            <a:ext cx="1562624" cy="1942776"/>
            <a:chOff x="0" y="0"/>
            <a:chExt cx="2083498" cy="2590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3435" cy="2590419"/>
            </a:xfrm>
            <a:custGeom>
              <a:avLst/>
              <a:gdLst/>
              <a:ahLst/>
              <a:cxnLst/>
              <a:rect l="l" t="t" r="r" b="b"/>
              <a:pathLst>
                <a:path w="2083435" h="2590419">
                  <a:moveTo>
                    <a:pt x="0" y="0"/>
                  </a:moveTo>
                  <a:lnTo>
                    <a:pt x="2083435" y="0"/>
                  </a:lnTo>
                  <a:lnTo>
                    <a:pt x="2083435" y="2590419"/>
                  </a:lnTo>
                  <a:lnTo>
                    <a:pt x="0" y="2590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463" r="-3" b="-1346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211826" y="26318"/>
            <a:ext cx="1724139" cy="1982343"/>
            <a:chOff x="0" y="0"/>
            <a:chExt cx="2298852" cy="26431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8827" cy="2643124"/>
            </a:xfrm>
            <a:custGeom>
              <a:avLst/>
              <a:gdLst/>
              <a:ahLst/>
              <a:cxnLst/>
              <a:rect l="l" t="t" r="r" b="b"/>
              <a:pathLst>
                <a:path w="2298827" h="2643124">
                  <a:moveTo>
                    <a:pt x="0" y="0"/>
                  </a:moveTo>
                  <a:lnTo>
                    <a:pt x="2298827" y="0"/>
                  </a:lnTo>
                  <a:lnTo>
                    <a:pt x="2298827" y="2643124"/>
                  </a:lnTo>
                  <a:lnTo>
                    <a:pt x="0" y="2643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200" t="-39577" r="-35380" b="-4446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783024" y="373532"/>
            <a:ext cx="12677718" cy="97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19">
                <a:solidFill>
                  <a:srgbClr val="002060"/>
                </a:solidFill>
                <a:latin typeface="은 봄"/>
                <a:ea typeface="은 봄"/>
                <a:cs typeface="은 봄"/>
                <a:sym typeface="은 봄"/>
              </a:rPr>
              <a:t>XPLORA INNOVATHON 2026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91579" y="3863292"/>
            <a:ext cx="12769163" cy="399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1015" lvl="1" indent="-400507" algn="l">
              <a:lnSpc>
                <a:spcPts val="4452"/>
              </a:lnSpc>
              <a:buFont typeface="Arial"/>
              <a:buChar char="•"/>
            </a:pPr>
            <a:r>
              <a:rPr lang="en-US" sz="3710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This system combines emotional intelligence with restaurant management.</a:t>
            </a:r>
          </a:p>
          <a:p>
            <a:pPr marL="801015" lvl="1" indent="-400507" algn="l">
              <a:lnSpc>
                <a:spcPts val="4452"/>
              </a:lnSpc>
              <a:buFont typeface="Arial"/>
              <a:buChar char="•"/>
            </a:pPr>
            <a:r>
              <a:rPr lang="en-US" sz="3710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It improves customer satisfaction and operational efficiency.</a:t>
            </a:r>
          </a:p>
          <a:p>
            <a:pPr marL="801015" lvl="1" indent="-400507" algn="l">
              <a:lnSpc>
                <a:spcPts val="4452"/>
              </a:lnSpc>
              <a:buFont typeface="Arial"/>
              <a:buChar char="•"/>
            </a:pPr>
            <a:r>
              <a:rPr lang="en-US" sz="3710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It is scalable and can be used in cafes, restaurants, or wellness centers.</a:t>
            </a:r>
          </a:p>
          <a:p>
            <a:pPr marL="801015" lvl="1" indent="-400507" algn="l">
              <a:lnSpc>
                <a:spcPts val="4452"/>
              </a:lnSpc>
              <a:buFont typeface="Arial"/>
              <a:buChar char="•"/>
            </a:pPr>
            <a:r>
              <a:rPr lang="en-US" sz="3710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Overall, it is a smart, modern, and practical solution.</a:t>
            </a:r>
          </a:p>
          <a:p>
            <a:pPr algn="l">
              <a:lnSpc>
                <a:spcPts val="4452"/>
              </a:lnSpc>
            </a:pPr>
            <a:endParaRPr lang="en-US" sz="3710" i="1">
              <a:solidFill>
                <a:srgbClr val="000000"/>
              </a:solidFill>
              <a:latin typeface="Calibri (MS) Italics"/>
              <a:ea typeface="Calibri (MS) Italics"/>
              <a:cs typeface="Calibri (MS) Italics"/>
              <a:sym typeface="Calibri (MS) Italic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-9525" y="2046570"/>
            <a:ext cx="5402209" cy="1390650"/>
            <a:chOff x="0" y="0"/>
            <a:chExt cx="7202945" cy="1854200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0" y="0"/>
                  </a:moveTo>
                  <a:lnTo>
                    <a:pt x="7177532" y="0"/>
                  </a:lnTo>
                  <a:lnTo>
                    <a:pt x="4785106" y="609600"/>
                  </a:lnTo>
                  <a:lnTo>
                    <a:pt x="615823" y="609600"/>
                  </a:lnTo>
                  <a:lnTo>
                    <a:pt x="615823" y="1671828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202896" cy="1854233"/>
            </a:xfrm>
            <a:custGeom>
              <a:avLst/>
              <a:gdLst/>
              <a:ahLst/>
              <a:cxnLst/>
              <a:rect l="l" t="t" r="r" b="b"/>
              <a:pathLst>
                <a:path w="7202896" h="1854233">
                  <a:moveTo>
                    <a:pt x="12700" y="0"/>
                  </a:moveTo>
                  <a:lnTo>
                    <a:pt x="7190232" y="0"/>
                  </a:lnTo>
                  <a:cubicBezTo>
                    <a:pt x="7196582" y="0"/>
                    <a:pt x="7202043" y="4826"/>
                    <a:pt x="7202805" y="11176"/>
                  </a:cubicBezTo>
                  <a:cubicBezTo>
                    <a:pt x="7203567" y="17526"/>
                    <a:pt x="7199502" y="23495"/>
                    <a:pt x="7193280" y="25019"/>
                  </a:cubicBezTo>
                  <a:lnTo>
                    <a:pt x="4800727" y="634619"/>
                  </a:lnTo>
                  <a:cubicBezTo>
                    <a:pt x="4799711" y="634873"/>
                    <a:pt x="4798695" y="635000"/>
                    <a:pt x="4797552" y="635000"/>
                  </a:cubicBezTo>
                  <a:lnTo>
                    <a:pt x="628523" y="635000"/>
                  </a:lnTo>
                  <a:lnTo>
                    <a:pt x="628523" y="622300"/>
                  </a:lnTo>
                  <a:lnTo>
                    <a:pt x="641223" y="622300"/>
                  </a:lnTo>
                  <a:lnTo>
                    <a:pt x="641223" y="1684528"/>
                  </a:lnTo>
                  <a:cubicBezTo>
                    <a:pt x="641223" y="1690370"/>
                    <a:pt x="637286" y="1695450"/>
                    <a:pt x="631698" y="1696847"/>
                  </a:cubicBezTo>
                  <a:lnTo>
                    <a:pt x="15875" y="1853819"/>
                  </a:lnTo>
                  <a:cubicBezTo>
                    <a:pt x="12065" y="1854835"/>
                    <a:pt x="8001" y="1853946"/>
                    <a:pt x="4953" y="1851533"/>
                  </a:cubicBezTo>
                  <a:cubicBezTo>
                    <a:pt x="1905" y="1849120"/>
                    <a:pt x="0" y="1845437"/>
                    <a:pt x="0" y="18415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41500"/>
                  </a:lnTo>
                  <a:lnTo>
                    <a:pt x="12700" y="1841500"/>
                  </a:lnTo>
                  <a:lnTo>
                    <a:pt x="9525" y="1829181"/>
                  </a:lnTo>
                  <a:lnTo>
                    <a:pt x="625348" y="1672209"/>
                  </a:lnTo>
                  <a:lnTo>
                    <a:pt x="628523" y="1684528"/>
                  </a:lnTo>
                  <a:lnTo>
                    <a:pt x="615823" y="1684528"/>
                  </a:lnTo>
                  <a:lnTo>
                    <a:pt x="615823" y="622300"/>
                  </a:lnTo>
                  <a:cubicBezTo>
                    <a:pt x="615823" y="615315"/>
                    <a:pt x="621538" y="609600"/>
                    <a:pt x="628523" y="609600"/>
                  </a:cubicBezTo>
                  <a:lnTo>
                    <a:pt x="4797806" y="609600"/>
                  </a:lnTo>
                  <a:lnTo>
                    <a:pt x="4797806" y="622300"/>
                  </a:lnTo>
                  <a:lnTo>
                    <a:pt x="4794631" y="609981"/>
                  </a:lnTo>
                  <a:lnTo>
                    <a:pt x="7187057" y="381"/>
                  </a:lnTo>
                  <a:lnTo>
                    <a:pt x="7190232" y="12700"/>
                  </a:lnTo>
                  <a:lnTo>
                    <a:pt x="71902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895316" y="2082117"/>
            <a:ext cx="5402209" cy="1390650"/>
            <a:chOff x="0" y="0"/>
            <a:chExt cx="7202945" cy="1854200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7177532" y="0"/>
                  </a:moveTo>
                  <a:lnTo>
                    <a:pt x="0" y="0"/>
                  </a:lnTo>
                  <a:lnTo>
                    <a:pt x="2392553" y="609600"/>
                  </a:lnTo>
                  <a:lnTo>
                    <a:pt x="6561709" y="609600"/>
                  </a:lnTo>
                  <a:lnTo>
                    <a:pt x="6561709" y="1671828"/>
                  </a:lnTo>
                  <a:lnTo>
                    <a:pt x="7177532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3" y="0"/>
              <a:ext cx="7202899" cy="1854233"/>
            </a:xfrm>
            <a:custGeom>
              <a:avLst/>
              <a:gdLst/>
              <a:ahLst/>
              <a:cxnLst/>
              <a:rect l="l" t="t" r="r" b="b"/>
              <a:pathLst>
                <a:path w="7202899" h="1854233">
                  <a:moveTo>
                    <a:pt x="7190199" y="25400"/>
                  </a:moveTo>
                  <a:lnTo>
                    <a:pt x="12667" y="25400"/>
                  </a:lnTo>
                  <a:lnTo>
                    <a:pt x="12667" y="12700"/>
                  </a:lnTo>
                  <a:lnTo>
                    <a:pt x="15842" y="381"/>
                  </a:lnTo>
                  <a:lnTo>
                    <a:pt x="2408395" y="609981"/>
                  </a:lnTo>
                  <a:lnTo>
                    <a:pt x="2405220" y="622300"/>
                  </a:lnTo>
                  <a:lnTo>
                    <a:pt x="2405220" y="609600"/>
                  </a:lnTo>
                  <a:lnTo>
                    <a:pt x="6574376" y="609600"/>
                  </a:lnTo>
                  <a:cubicBezTo>
                    <a:pt x="6581361" y="609600"/>
                    <a:pt x="6587076" y="615315"/>
                    <a:pt x="6587076" y="622300"/>
                  </a:cubicBezTo>
                  <a:lnTo>
                    <a:pt x="6587076" y="1684528"/>
                  </a:lnTo>
                  <a:lnTo>
                    <a:pt x="6574376" y="1684528"/>
                  </a:lnTo>
                  <a:lnTo>
                    <a:pt x="6577551" y="1672209"/>
                  </a:lnTo>
                  <a:lnTo>
                    <a:pt x="7193374" y="1829181"/>
                  </a:lnTo>
                  <a:lnTo>
                    <a:pt x="7190199" y="1841500"/>
                  </a:lnTo>
                  <a:lnTo>
                    <a:pt x="7177499" y="1841500"/>
                  </a:lnTo>
                  <a:lnTo>
                    <a:pt x="7177499" y="12700"/>
                  </a:lnTo>
                  <a:lnTo>
                    <a:pt x="7190199" y="12700"/>
                  </a:lnTo>
                  <a:lnTo>
                    <a:pt x="7190199" y="25400"/>
                  </a:lnTo>
                  <a:moveTo>
                    <a:pt x="7190199" y="0"/>
                  </a:moveTo>
                  <a:cubicBezTo>
                    <a:pt x="7197184" y="0"/>
                    <a:pt x="7202899" y="5715"/>
                    <a:pt x="7202899" y="12700"/>
                  </a:cubicBezTo>
                  <a:lnTo>
                    <a:pt x="7202899" y="1841500"/>
                  </a:lnTo>
                  <a:cubicBezTo>
                    <a:pt x="7202899" y="1845437"/>
                    <a:pt x="7201120" y="1849120"/>
                    <a:pt x="7197945" y="1851533"/>
                  </a:cubicBezTo>
                  <a:cubicBezTo>
                    <a:pt x="7194770" y="1853946"/>
                    <a:pt x="7190834" y="1854835"/>
                    <a:pt x="7187024" y="1853819"/>
                  </a:cubicBezTo>
                  <a:lnTo>
                    <a:pt x="6571201" y="1696847"/>
                  </a:lnTo>
                  <a:cubicBezTo>
                    <a:pt x="6565613" y="1695450"/>
                    <a:pt x="6561676" y="1690370"/>
                    <a:pt x="6561676" y="1684528"/>
                  </a:cubicBezTo>
                  <a:lnTo>
                    <a:pt x="6561676" y="622300"/>
                  </a:lnTo>
                  <a:lnTo>
                    <a:pt x="6574376" y="622300"/>
                  </a:lnTo>
                  <a:lnTo>
                    <a:pt x="6574376" y="635000"/>
                  </a:lnTo>
                  <a:lnTo>
                    <a:pt x="2405220" y="635000"/>
                  </a:lnTo>
                  <a:cubicBezTo>
                    <a:pt x="2404204" y="635000"/>
                    <a:pt x="2403061" y="634873"/>
                    <a:pt x="2402045" y="634619"/>
                  </a:cubicBezTo>
                  <a:lnTo>
                    <a:pt x="9492" y="25019"/>
                  </a:lnTo>
                  <a:cubicBezTo>
                    <a:pt x="3269" y="23368"/>
                    <a:pt x="-668" y="17526"/>
                    <a:pt x="94" y="11176"/>
                  </a:cubicBezTo>
                  <a:cubicBezTo>
                    <a:pt x="856" y="4826"/>
                    <a:pt x="6317" y="0"/>
                    <a:pt x="12667" y="0"/>
                  </a:cubicBezTo>
                  <a:lnTo>
                    <a:pt x="7190199" y="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7086601" y="1689535"/>
            <a:ext cx="3785474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6093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Conclusion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27962" y="3509858"/>
            <a:ext cx="9177014" cy="481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RESEARCH &amp; REFERENCES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-22127" y="9653140"/>
            <a:ext cx="18288000" cy="754856"/>
            <a:chOff x="0" y="0"/>
            <a:chExt cx="24384000" cy="10064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384000" cy="1006475"/>
            </a:xfrm>
            <a:custGeom>
              <a:avLst/>
              <a:gdLst/>
              <a:ahLst/>
              <a:cxnLst/>
              <a:rect l="l" t="t" r="r" b="b"/>
              <a:pathLst>
                <a:path w="24384000" h="1006475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203864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4516479" y="9804559"/>
            <a:ext cx="9255033" cy="897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@Xplora Innovathon Idea Submission - Template</a:t>
            </a:r>
          </a:p>
          <a:p>
            <a:pPr algn="ctr">
              <a:lnSpc>
                <a:spcPts val="3240"/>
              </a:lnSpc>
            </a:pPr>
            <a:endParaRPr lang="en-US" sz="27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7791" y="26318"/>
            <a:ext cx="1562624" cy="1942776"/>
            <a:chOff x="0" y="0"/>
            <a:chExt cx="2083498" cy="2590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3435" cy="2590419"/>
            </a:xfrm>
            <a:custGeom>
              <a:avLst/>
              <a:gdLst/>
              <a:ahLst/>
              <a:cxnLst/>
              <a:rect l="l" t="t" r="r" b="b"/>
              <a:pathLst>
                <a:path w="2083435" h="2590419">
                  <a:moveTo>
                    <a:pt x="0" y="0"/>
                  </a:moveTo>
                  <a:lnTo>
                    <a:pt x="2083435" y="0"/>
                  </a:lnTo>
                  <a:lnTo>
                    <a:pt x="2083435" y="2590419"/>
                  </a:lnTo>
                  <a:lnTo>
                    <a:pt x="0" y="2590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463" r="-3" b="-1346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211826" y="26318"/>
            <a:ext cx="1724139" cy="1982343"/>
            <a:chOff x="0" y="0"/>
            <a:chExt cx="2298852" cy="26431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8827" cy="2643124"/>
            </a:xfrm>
            <a:custGeom>
              <a:avLst/>
              <a:gdLst/>
              <a:ahLst/>
              <a:cxnLst/>
              <a:rect l="l" t="t" r="r" b="b"/>
              <a:pathLst>
                <a:path w="2298827" h="2643124">
                  <a:moveTo>
                    <a:pt x="0" y="0"/>
                  </a:moveTo>
                  <a:lnTo>
                    <a:pt x="2298827" y="0"/>
                  </a:lnTo>
                  <a:lnTo>
                    <a:pt x="2298827" y="2643124"/>
                  </a:lnTo>
                  <a:lnTo>
                    <a:pt x="0" y="2643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200" t="-39577" r="-35380" b="-4446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783024" y="373532"/>
            <a:ext cx="12677718" cy="97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19">
                <a:solidFill>
                  <a:srgbClr val="002060"/>
                </a:solidFill>
                <a:latin typeface="은 봄"/>
                <a:ea typeface="은 봄"/>
                <a:cs typeface="은 봄"/>
                <a:sym typeface="은 봄"/>
              </a:rPr>
              <a:t>XPLORA INNOVATHON 2026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3657" y="3567979"/>
            <a:ext cx="10338053" cy="441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17"/>
              </a:lnSpc>
            </a:pPr>
            <a:r>
              <a:rPr lang="en-US" sz="3514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Solution Overview</a:t>
            </a:r>
          </a:p>
          <a:p>
            <a:pPr marL="672476" lvl="1" indent="-336238" algn="just">
              <a:lnSpc>
                <a:spcPts val="3737"/>
              </a:lnSpc>
              <a:buFont typeface="Arial"/>
              <a:buChar char="•"/>
            </a:pPr>
            <a:r>
              <a:rPr lang="en-US" sz="311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 city designed to improve mood, comfort, and happiness</a:t>
            </a:r>
          </a:p>
          <a:p>
            <a:pPr marL="672476" lvl="1" indent="-336238" algn="just">
              <a:lnSpc>
                <a:spcPts val="3737"/>
              </a:lnSpc>
              <a:buFont typeface="Arial"/>
              <a:buChar char="•"/>
            </a:pPr>
            <a:r>
              <a:rPr lang="en-US" sz="311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Combines AI + Nature + Sensory Design + Community Voting</a:t>
            </a:r>
          </a:p>
          <a:p>
            <a:pPr algn="just">
              <a:lnSpc>
                <a:spcPts val="4217"/>
              </a:lnSpc>
            </a:pPr>
            <a:r>
              <a:rPr lang="en-US" sz="3514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How It Works</a:t>
            </a:r>
          </a:p>
          <a:p>
            <a:pPr marL="672476" lvl="1" indent="-336238" algn="just">
              <a:lnSpc>
                <a:spcPts val="3737"/>
              </a:lnSpc>
              <a:buFont typeface="Arial"/>
              <a:buChar char="•"/>
            </a:pPr>
            <a:r>
              <a:rPr lang="en-US" sz="311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AI-based adaptive lighting &amp; soundscapes</a:t>
            </a:r>
          </a:p>
          <a:p>
            <a:pPr marL="672476" lvl="1" indent="-336238" algn="just">
              <a:lnSpc>
                <a:spcPts val="3737"/>
              </a:lnSpc>
              <a:buFont typeface="Arial"/>
              <a:buChar char="•"/>
            </a:pPr>
            <a:r>
              <a:rPr lang="en-US" sz="311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Mood-based public zones</a:t>
            </a:r>
          </a:p>
          <a:p>
            <a:pPr marL="672476" lvl="1" indent="-336238" algn="just">
              <a:lnSpc>
                <a:spcPts val="3737"/>
              </a:lnSpc>
              <a:buFont typeface="Arial"/>
              <a:buChar char="•"/>
            </a:pPr>
            <a:r>
              <a:rPr lang="en-US" sz="311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Smart green architecture</a:t>
            </a:r>
          </a:p>
          <a:p>
            <a:pPr marL="672476" lvl="1" indent="-336238" algn="just">
              <a:lnSpc>
                <a:spcPts val="3737"/>
              </a:lnSpc>
              <a:buFont typeface="Arial"/>
              <a:buChar char="•"/>
            </a:pPr>
            <a:r>
              <a:rPr lang="en-US" sz="311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Citizen participation app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9525" y="2046570"/>
            <a:ext cx="5402209" cy="1390650"/>
            <a:chOff x="0" y="0"/>
            <a:chExt cx="7202945" cy="1854200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0" y="0"/>
                  </a:moveTo>
                  <a:lnTo>
                    <a:pt x="7177532" y="0"/>
                  </a:lnTo>
                  <a:lnTo>
                    <a:pt x="4785106" y="609600"/>
                  </a:lnTo>
                  <a:lnTo>
                    <a:pt x="615823" y="609600"/>
                  </a:lnTo>
                  <a:lnTo>
                    <a:pt x="615823" y="1671828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202896" cy="1854233"/>
            </a:xfrm>
            <a:custGeom>
              <a:avLst/>
              <a:gdLst/>
              <a:ahLst/>
              <a:cxnLst/>
              <a:rect l="l" t="t" r="r" b="b"/>
              <a:pathLst>
                <a:path w="7202896" h="1854233">
                  <a:moveTo>
                    <a:pt x="12700" y="0"/>
                  </a:moveTo>
                  <a:lnTo>
                    <a:pt x="7190232" y="0"/>
                  </a:lnTo>
                  <a:cubicBezTo>
                    <a:pt x="7196582" y="0"/>
                    <a:pt x="7202043" y="4826"/>
                    <a:pt x="7202805" y="11176"/>
                  </a:cubicBezTo>
                  <a:cubicBezTo>
                    <a:pt x="7203567" y="17526"/>
                    <a:pt x="7199502" y="23495"/>
                    <a:pt x="7193280" y="25019"/>
                  </a:cubicBezTo>
                  <a:lnTo>
                    <a:pt x="4800727" y="634619"/>
                  </a:lnTo>
                  <a:cubicBezTo>
                    <a:pt x="4799711" y="634873"/>
                    <a:pt x="4798695" y="635000"/>
                    <a:pt x="4797552" y="635000"/>
                  </a:cubicBezTo>
                  <a:lnTo>
                    <a:pt x="628523" y="635000"/>
                  </a:lnTo>
                  <a:lnTo>
                    <a:pt x="628523" y="622300"/>
                  </a:lnTo>
                  <a:lnTo>
                    <a:pt x="641223" y="622300"/>
                  </a:lnTo>
                  <a:lnTo>
                    <a:pt x="641223" y="1684528"/>
                  </a:lnTo>
                  <a:cubicBezTo>
                    <a:pt x="641223" y="1690370"/>
                    <a:pt x="637286" y="1695450"/>
                    <a:pt x="631698" y="1696847"/>
                  </a:cubicBezTo>
                  <a:lnTo>
                    <a:pt x="15875" y="1853819"/>
                  </a:lnTo>
                  <a:cubicBezTo>
                    <a:pt x="12065" y="1854835"/>
                    <a:pt x="8001" y="1853946"/>
                    <a:pt x="4953" y="1851533"/>
                  </a:cubicBezTo>
                  <a:cubicBezTo>
                    <a:pt x="1905" y="1849120"/>
                    <a:pt x="0" y="1845437"/>
                    <a:pt x="0" y="18415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41500"/>
                  </a:lnTo>
                  <a:lnTo>
                    <a:pt x="12700" y="1841500"/>
                  </a:lnTo>
                  <a:lnTo>
                    <a:pt x="9525" y="1829181"/>
                  </a:lnTo>
                  <a:lnTo>
                    <a:pt x="625348" y="1672209"/>
                  </a:lnTo>
                  <a:lnTo>
                    <a:pt x="628523" y="1684528"/>
                  </a:lnTo>
                  <a:lnTo>
                    <a:pt x="615823" y="1684528"/>
                  </a:lnTo>
                  <a:lnTo>
                    <a:pt x="615823" y="622300"/>
                  </a:lnTo>
                  <a:cubicBezTo>
                    <a:pt x="615823" y="615315"/>
                    <a:pt x="621538" y="609600"/>
                    <a:pt x="628523" y="609600"/>
                  </a:cubicBezTo>
                  <a:lnTo>
                    <a:pt x="4797806" y="609600"/>
                  </a:lnTo>
                  <a:lnTo>
                    <a:pt x="4797806" y="622300"/>
                  </a:lnTo>
                  <a:lnTo>
                    <a:pt x="4794631" y="609981"/>
                  </a:lnTo>
                  <a:lnTo>
                    <a:pt x="7187057" y="381"/>
                  </a:lnTo>
                  <a:lnTo>
                    <a:pt x="7190232" y="12700"/>
                  </a:lnTo>
                  <a:lnTo>
                    <a:pt x="71902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895316" y="2082117"/>
            <a:ext cx="5402209" cy="1390650"/>
            <a:chOff x="0" y="0"/>
            <a:chExt cx="7202945" cy="1854200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7177532" y="0"/>
                  </a:moveTo>
                  <a:lnTo>
                    <a:pt x="0" y="0"/>
                  </a:lnTo>
                  <a:lnTo>
                    <a:pt x="2392553" y="609600"/>
                  </a:lnTo>
                  <a:lnTo>
                    <a:pt x="6561709" y="609600"/>
                  </a:lnTo>
                  <a:lnTo>
                    <a:pt x="6561709" y="1671828"/>
                  </a:lnTo>
                  <a:lnTo>
                    <a:pt x="7177532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3" y="0"/>
              <a:ext cx="7202899" cy="1854233"/>
            </a:xfrm>
            <a:custGeom>
              <a:avLst/>
              <a:gdLst/>
              <a:ahLst/>
              <a:cxnLst/>
              <a:rect l="l" t="t" r="r" b="b"/>
              <a:pathLst>
                <a:path w="7202899" h="1854233">
                  <a:moveTo>
                    <a:pt x="7190199" y="25400"/>
                  </a:moveTo>
                  <a:lnTo>
                    <a:pt x="12667" y="25400"/>
                  </a:lnTo>
                  <a:lnTo>
                    <a:pt x="12667" y="12700"/>
                  </a:lnTo>
                  <a:lnTo>
                    <a:pt x="15842" y="381"/>
                  </a:lnTo>
                  <a:lnTo>
                    <a:pt x="2408395" y="609981"/>
                  </a:lnTo>
                  <a:lnTo>
                    <a:pt x="2405220" y="622300"/>
                  </a:lnTo>
                  <a:lnTo>
                    <a:pt x="2405220" y="609600"/>
                  </a:lnTo>
                  <a:lnTo>
                    <a:pt x="6574376" y="609600"/>
                  </a:lnTo>
                  <a:cubicBezTo>
                    <a:pt x="6581361" y="609600"/>
                    <a:pt x="6587076" y="615315"/>
                    <a:pt x="6587076" y="622300"/>
                  </a:cubicBezTo>
                  <a:lnTo>
                    <a:pt x="6587076" y="1684528"/>
                  </a:lnTo>
                  <a:lnTo>
                    <a:pt x="6574376" y="1684528"/>
                  </a:lnTo>
                  <a:lnTo>
                    <a:pt x="6577551" y="1672209"/>
                  </a:lnTo>
                  <a:lnTo>
                    <a:pt x="7193374" y="1829181"/>
                  </a:lnTo>
                  <a:lnTo>
                    <a:pt x="7190199" y="1841500"/>
                  </a:lnTo>
                  <a:lnTo>
                    <a:pt x="7177499" y="1841500"/>
                  </a:lnTo>
                  <a:lnTo>
                    <a:pt x="7177499" y="12700"/>
                  </a:lnTo>
                  <a:lnTo>
                    <a:pt x="7190199" y="12700"/>
                  </a:lnTo>
                  <a:lnTo>
                    <a:pt x="7190199" y="25400"/>
                  </a:lnTo>
                  <a:moveTo>
                    <a:pt x="7190199" y="0"/>
                  </a:moveTo>
                  <a:cubicBezTo>
                    <a:pt x="7197184" y="0"/>
                    <a:pt x="7202899" y="5715"/>
                    <a:pt x="7202899" y="12700"/>
                  </a:cubicBezTo>
                  <a:lnTo>
                    <a:pt x="7202899" y="1841500"/>
                  </a:lnTo>
                  <a:cubicBezTo>
                    <a:pt x="7202899" y="1845437"/>
                    <a:pt x="7201120" y="1849120"/>
                    <a:pt x="7197945" y="1851533"/>
                  </a:cubicBezTo>
                  <a:cubicBezTo>
                    <a:pt x="7194770" y="1853946"/>
                    <a:pt x="7190834" y="1854835"/>
                    <a:pt x="7187024" y="1853819"/>
                  </a:cubicBezTo>
                  <a:lnTo>
                    <a:pt x="6571201" y="1696847"/>
                  </a:lnTo>
                  <a:cubicBezTo>
                    <a:pt x="6565613" y="1695450"/>
                    <a:pt x="6561676" y="1690370"/>
                    <a:pt x="6561676" y="1684528"/>
                  </a:cubicBezTo>
                  <a:lnTo>
                    <a:pt x="6561676" y="622300"/>
                  </a:lnTo>
                  <a:lnTo>
                    <a:pt x="6574376" y="622300"/>
                  </a:lnTo>
                  <a:lnTo>
                    <a:pt x="6574376" y="635000"/>
                  </a:lnTo>
                  <a:lnTo>
                    <a:pt x="2405220" y="635000"/>
                  </a:lnTo>
                  <a:cubicBezTo>
                    <a:pt x="2404204" y="635000"/>
                    <a:pt x="2403061" y="634873"/>
                    <a:pt x="2402045" y="634619"/>
                  </a:cubicBezTo>
                  <a:lnTo>
                    <a:pt x="9492" y="25019"/>
                  </a:lnTo>
                  <a:cubicBezTo>
                    <a:pt x="3269" y="23368"/>
                    <a:pt x="-668" y="17526"/>
                    <a:pt x="94" y="11176"/>
                  </a:cubicBezTo>
                  <a:cubicBezTo>
                    <a:pt x="856" y="4826"/>
                    <a:pt x="6317" y="0"/>
                    <a:pt x="12667" y="0"/>
                  </a:cubicBezTo>
                  <a:lnTo>
                    <a:pt x="7190199" y="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5082540" y="1929089"/>
            <a:ext cx="8122920" cy="871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PROPOSED SOLUTION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22127" y="9653140"/>
            <a:ext cx="18288000" cy="754856"/>
            <a:chOff x="0" y="0"/>
            <a:chExt cx="24384000" cy="10064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384000" cy="1006475"/>
            </a:xfrm>
            <a:custGeom>
              <a:avLst/>
              <a:gdLst/>
              <a:ahLst/>
              <a:cxnLst/>
              <a:rect l="l" t="t" r="r" b="b"/>
              <a:pathLst>
                <a:path w="24384000" h="1006475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203864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4516479" y="9804559"/>
            <a:ext cx="9255033" cy="897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@Xplora Innovathon Idea Submission - Template</a:t>
            </a:r>
          </a:p>
          <a:p>
            <a:pPr algn="ctr">
              <a:lnSpc>
                <a:spcPts val="3240"/>
              </a:lnSpc>
            </a:pPr>
            <a:endParaRPr lang="en-US" sz="27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166140" y="3567979"/>
            <a:ext cx="10768706" cy="340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17"/>
              </a:lnSpc>
            </a:pPr>
            <a:r>
              <a:rPr lang="en-US" sz="3514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Key Features</a:t>
            </a:r>
          </a:p>
          <a:p>
            <a:pPr marL="671450" lvl="1" indent="-335725" algn="just">
              <a:lnSpc>
                <a:spcPts val="3732"/>
              </a:lnSpc>
              <a:buFont typeface="Arial"/>
              <a:buChar char="•"/>
            </a:pPr>
            <a:r>
              <a:rPr lang="en-US" sz="311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Feel-Good Streets</a:t>
            </a:r>
          </a:p>
          <a:p>
            <a:pPr marL="671450" lvl="1" indent="-335725" algn="just">
              <a:lnSpc>
                <a:spcPts val="3732"/>
              </a:lnSpc>
              <a:buFont typeface="Arial"/>
              <a:buChar char="•"/>
            </a:pPr>
            <a:r>
              <a:rPr lang="en-US" sz="311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Emotional Public Spaces</a:t>
            </a:r>
          </a:p>
          <a:p>
            <a:pPr marL="671450" lvl="1" indent="-335725" algn="just">
              <a:lnSpc>
                <a:spcPts val="3732"/>
              </a:lnSpc>
              <a:buFont typeface="Arial"/>
              <a:buChar char="•"/>
            </a:pPr>
            <a:r>
              <a:rPr lang="en-US" sz="311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Sensory Walkways</a:t>
            </a:r>
          </a:p>
          <a:p>
            <a:pPr marL="671450" lvl="1" indent="-335725" algn="just">
              <a:lnSpc>
                <a:spcPts val="3732"/>
              </a:lnSpc>
              <a:buFont typeface="Arial"/>
              <a:buChar char="•"/>
            </a:pPr>
            <a:r>
              <a:rPr lang="en-US" sz="311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Smart Silent Transport</a:t>
            </a:r>
          </a:p>
          <a:p>
            <a:pPr marL="671450" lvl="1" indent="-335725" algn="just">
              <a:lnSpc>
                <a:spcPts val="3732"/>
              </a:lnSpc>
              <a:buFont typeface="Arial"/>
              <a:buChar char="•"/>
            </a:pPr>
            <a:r>
              <a:rPr lang="en-US" sz="311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Micro-Parks every 300m</a:t>
            </a:r>
          </a:p>
          <a:p>
            <a:pPr algn="just">
              <a:lnSpc>
                <a:spcPts val="3737"/>
              </a:lnSpc>
            </a:pPr>
            <a:endParaRPr lang="en-US" sz="311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7791" y="26318"/>
            <a:ext cx="1562624" cy="1942776"/>
            <a:chOff x="0" y="0"/>
            <a:chExt cx="2083498" cy="2590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3435" cy="2590419"/>
            </a:xfrm>
            <a:custGeom>
              <a:avLst/>
              <a:gdLst/>
              <a:ahLst/>
              <a:cxnLst/>
              <a:rect l="l" t="t" r="r" b="b"/>
              <a:pathLst>
                <a:path w="2083435" h="2590419">
                  <a:moveTo>
                    <a:pt x="0" y="0"/>
                  </a:moveTo>
                  <a:lnTo>
                    <a:pt x="2083435" y="0"/>
                  </a:lnTo>
                  <a:lnTo>
                    <a:pt x="2083435" y="2590419"/>
                  </a:lnTo>
                  <a:lnTo>
                    <a:pt x="0" y="2590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463" r="-3" b="-1346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211826" y="26318"/>
            <a:ext cx="1724139" cy="1982343"/>
            <a:chOff x="0" y="0"/>
            <a:chExt cx="2298852" cy="26431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8827" cy="2643124"/>
            </a:xfrm>
            <a:custGeom>
              <a:avLst/>
              <a:gdLst/>
              <a:ahLst/>
              <a:cxnLst/>
              <a:rect l="l" t="t" r="r" b="b"/>
              <a:pathLst>
                <a:path w="2298827" h="2643124">
                  <a:moveTo>
                    <a:pt x="0" y="0"/>
                  </a:moveTo>
                  <a:lnTo>
                    <a:pt x="2298827" y="0"/>
                  </a:lnTo>
                  <a:lnTo>
                    <a:pt x="2298827" y="2643124"/>
                  </a:lnTo>
                  <a:lnTo>
                    <a:pt x="0" y="2643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200" t="-39577" r="-35380" b="-4446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783024" y="373532"/>
            <a:ext cx="12677718" cy="97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19">
                <a:solidFill>
                  <a:srgbClr val="002060"/>
                </a:solidFill>
                <a:latin typeface="은 봄"/>
                <a:ea typeface="은 봄"/>
                <a:cs typeface="은 봄"/>
                <a:sym typeface="은 봄"/>
              </a:rPr>
              <a:t>XPLORA INNOVATHON 2026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3822" y="2740371"/>
            <a:ext cx="8358051" cy="740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0"/>
              </a:lnSpc>
            </a:pPr>
            <a:r>
              <a:rPr lang="en-US" sz="3483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System Workflow</a:t>
            </a:r>
          </a:p>
          <a:p>
            <a:pPr marL="752151" lvl="1" indent="-376076" algn="l">
              <a:lnSpc>
                <a:spcPts val="4180"/>
              </a:lnSpc>
              <a:buFont typeface="Arial"/>
              <a:buChar char="•"/>
            </a:pPr>
            <a:r>
              <a:rPr lang="en-US" sz="348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Sensors collect environment &amp; crowd data</a:t>
            </a:r>
          </a:p>
          <a:p>
            <a:pPr marL="752151" lvl="1" indent="-376076" algn="l">
              <a:lnSpc>
                <a:spcPts val="4180"/>
              </a:lnSpc>
              <a:buFont typeface="Arial"/>
              <a:buChar char="•"/>
            </a:pPr>
            <a:r>
              <a:rPr lang="en-US" sz="348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AI analyzes mood &amp; comfort indicators</a:t>
            </a:r>
          </a:p>
          <a:p>
            <a:pPr marL="752151" lvl="1" indent="-376076" algn="l">
              <a:lnSpc>
                <a:spcPts val="4180"/>
              </a:lnSpc>
              <a:buFont typeface="Arial"/>
              <a:buChar char="•"/>
            </a:pPr>
            <a:r>
              <a:rPr lang="en-US" sz="348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Infrastructure adapts lighting, sound, temperature</a:t>
            </a:r>
          </a:p>
          <a:p>
            <a:pPr marL="752151" lvl="1" indent="-376076" algn="l">
              <a:lnSpc>
                <a:spcPts val="4180"/>
              </a:lnSpc>
              <a:buFont typeface="Arial"/>
              <a:buChar char="•"/>
            </a:pPr>
            <a:r>
              <a:rPr lang="en-US" sz="348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Citizen app allows voting &amp; feedback</a:t>
            </a:r>
          </a:p>
          <a:p>
            <a:pPr algn="l">
              <a:lnSpc>
                <a:spcPts val="4180"/>
              </a:lnSpc>
            </a:pPr>
            <a:r>
              <a:rPr lang="en-US" sz="3483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Technology Stack</a:t>
            </a:r>
          </a:p>
          <a:p>
            <a:pPr marL="752151" lvl="1" indent="-376076" algn="l">
              <a:lnSpc>
                <a:spcPts val="4180"/>
              </a:lnSpc>
              <a:buFont typeface="Arial"/>
              <a:buChar char="•"/>
            </a:pPr>
            <a:r>
              <a:rPr lang="en-US" sz="348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AI / Machine Learning</a:t>
            </a:r>
          </a:p>
          <a:p>
            <a:pPr marL="752151" lvl="1" indent="-376076" algn="l">
              <a:lnSpc>
                <a:spcPts val="4180"/>
              </a:lnSpc>
              <a:buFont typeface="Arial"/>
              <a:buChar char="•"/>
            </a:pPr>
            <a:r>
              <a:rPr lang="en-US" sz="348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IoT Sensors</a:t>
            </a:r>
          </a:p>
          <a:p>
            <a:pPr marL="752151" lvl="1" indent="-376076" algn="l">
              <a:lnSpc>
                <a:spcPts val="4180"/>
              </a:lnSpc>
              <a:buFont typeface="Arial"/>
              <a:buChar char="•"/>
            </a:pPr>
            <a:r>
              <a:rPr lang="en-US" sz="348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Mobile App Platform</a:t>
            </a:r>
          </a:p>
          <a:p>
            <a:pPr marL="752151" lvl="1" indent="-376076" algn="l">
              <a:lnSpc>
                <a:spcPts val="4180"/>
              </a:lnSpc>
              <a:buFont typeface="Arial"/>
              <a:buChar char="•"/>
            </a:pPr>
            <a:r>
              <a:rPr lang="en-US" sz="348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Smart Lighting &amp; Renewable Energy Systems</a:t>
            </a:r>
          </a:p>
          <a:p>
            <a:pPr algn="l">
              <a:lnSpc>
                <a:spcPts val="4180"/>
              </a:lnSpc>
            </a:pPr>
            <a:endParaRPr lang="en-US" sz="3483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-459361" y="1969094"/>
            <a:ext cx="5402209" cy="1390650"/>
            <a:chOff x="0" y="0"/>
            <a:chExt cx="7202945" cy="1854200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0" y="0"/>
                  </a:moveTo>
                  <a:lnTo>
                    <a:pt x="7177532" y="0"/>
                  </a:lnTo>
                  <a:lnTo>
                    <a:pt x="4785106" y="609600"/>
                  </a:lnTo>
                  <a:lnTo>
                    <a:pt x="615823" y="609600"/>
                  </a:lnTo>
                  <a:lnTo>
                    <a:pt x="615823" y="1671828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202896" cy="1854233"/>
            </a:xfrm>
            <a:custGeom>
              <a:avLst/>
              <a:gdLst/>
              <a:ahLst/>
              <a:cxnLst/>
              <a:rect l="l" t="t" r="r" b="b"/>
              <a:pathLst>
                <a:path w="7202896" h="1854233">
                  <a:moveTo>
                    <a:pt x="12700" y="0"/>
                  </a:moveTo>
                  <a:lnTo>
                    <a:pt x="7190232" y="0"/>
                  </a:lnTo>
                  <a:cubicBezTo>
                    <a:pt x="7196582" y="0"/>
                    <a:pt x="7202043" y="4826"/>
                    <a:pt x="7202805" y="11176"/>
                  </a:cubicBezTo>
                  <a:cubicBezTo>
                    <a:pt x="7203567" y="17526"/>
                    <a:pt x="7199502" y="23495"/>
                    <a:pt x="7193280" y="25019"/>
                  </a:cubicBezTo>
                  <a:lnTo>
                    <a:pt x="4800727" y="634619"/>
                  </a:lnTo>
                  <a:cubicBezTo>
                    <a:pt x="4799711" y="634873"/>
                    <a:pt x="4798695" y="635000"/>
                    <a:pt x="4797552" y="635000"/>
                  </a:cubicBezTo>
                  <a:lnTo>
                    <a:pt x="628523" y="635000"/>
                  </a:lnTo>
                  <a:lnTo>
                    <a:pt x="628523" y="622300"/>
                  </a:lnTo>
                  <a:lnTo>
                    <a:pt x="641223" y="622300"/>
                  </a:lnTo>
                  <a:lnTo>
                    <a:pt x="641223" y="1684528"/>
                  </a:lnTo>
                  <a:cubicBezTo>
                    <a:pt x="641223" y="1690370"/>
                    <a:pt x="637286" y="1695450"/>
                    <a:pt x="631698" y="1696847"/>
                  </a:cubicBezTo>
                  <a:lnTo>
                    <a:pt x="15875" y="1853819"/>
                  </a:lnTo>
                  <a:cubicBezTo>
                    <a:pt x="12065" y="1854835"/>
                    <a:pt x="8001" y="1853946"/>
                    <a:pt x="4953" y="1851533"/>
                  </a:cubicBezTo>
                  <a:cubicBezTo>
                    <a:pt x="1905" y="1849120"/>
                    <a:pt x="0" y="1845437"/>
                    <a:pt x="0" y="18415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41500"/>
                  </a:lnTo>
                  <a:lnTo>
                    <a:pt x="12700" y="1841500"/>
                  </a:lnTo>
                  <a:lnTo>
                    <a:pt x="9525" y="1829181"/>
                  </a:lnTo>
                  <a:lnTo>
                    <a:pt x="625348" y="1672209"/>
                  </a:lnTo>
                  <a:lnTo>
                    <a:pt x="628523" y="1684528"/>
                  </a:lnTo>
                  <a:lnTo>
                    <a:pt x="615823" y="1684528"/>
                  </a:lnTo>
                  <a:lnTo>
                    <a:pt x="615823" y="622300"/>
                  </a:lnTo>
                  <a:cubicBezTo>
                    <a:pt x="615823" y="615315"/>
                    <a:pt x="621538" y="609600"/>
                    <a:pt x="628523" y="609600"/>
                  </a:cubicBezTo>
                  <a:lnTo>
                    <a:pt x="4797806" y="609600"/>
                  </a:lnTo>
                  <a:lnTo>
                    <a:pt x="4797806" y="622300"/>
                  </a:lnTo>
                  <a:lnTo>
                    <a:pt x="4794631" y="609981"/>
                  </a:lnTo>
                  <a:lnTo>
                    <a:pt x="7187057" y="381"/>
                  </a:lnTo>
                  <a:lnTo>
                    <a:pt x="7190232" y="12700"/>
                  </a:lnTo>
                  <a:lnTo>
                    <a:pt x="71902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462740" y="2008661"/>
            <a:ext cx="5402209" cy="1390650"/>
            <a:chOff x="0" y="0"/>
            <a:chExt cx="7202945" cy="1854200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7177532" y="0"/>
                  </a:moveTo>
                  <a:lnTo>
                    <a:pt x="0" y="0"/>
                  </a:lnTo>
                  <a:lnTo>
                    <a:pt x="2392553" y="609600"/>
                  </a:lnTo>
                  <a:lnTo>
                    <a:pt x="6561709" y="609600"/>
                  </a:lnTo>
                  <a:lnTo>
                    <a:pt x="6561709" y="1671828"/>
                  </a:lnTo>
                  <a:lnTo>
                    <a:pt x="7177532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3" y="0"/>
              <a:ext cx="7202899" cy="1854233"/>
            </a:xfrm>
            <a:custGeom>
              <a:avLst/>
              <a:gdLst/>
              <a:ahLst/>
              <a:cxnLst/>
              <a:rect l="l" t="t" r="r" b="b"/>
              <a:pathLst>
                <a:path w="7202899" h="1854233">
                  <a:moveTo>
                    <a:pt x="7190199" y="25400"/>
                  </a:moveTo>
                  <a:lnTo>
                    <a:pt x="12667" y="25400"/>
                  </a:lnTo>
                  <a:lnTo>
                    <a:pt x="12667" y="12700"/>
                  </a:lnTo>
                  <a:lnTo>
                    <a:pt x="15842" y="381"/>
                  </a:lnTo>
                  <a:lnTo>
                    <a:pt x="2408395" y="609981"/>
                  </a:lnTo>
                  <a:lnTo>
                    <a:pt x="2405220" y="622300"/>
                  </a:lnTo>
                  <a:lnTo>
                    <a:pt x="2405220" y="609600"/>
                  </a:lnTo>
                  <a:lnTo>
                    <a:pt x="6574376" y="609600"/>
                  </a:lnTo>
                  <a:cubicBezTo>
                    <a:pt x="6581361" y="609600"/>
                    <a:pt x="6587076" y="615315"/>
                    <a:pt x="6587076" y="622300"/>
                  </a:cubicBezTo>
                  <a:lnTo>
                    <a:pt x="6587076" y="1684528"/>
                  </a:lnTo>
                  <a:lnTo>
                    <a:pt x="6574376" y="1684528"/>
                  </a:lnTo>
                  <a:lnTo>
                    <a:pt x="6577551" y="1672209"/>
                  </a:lnTo>
                  <a:lnTo>
                    <a:pt x="7193374" y="1829181"/>
                  </a:lnTo>
                  <a:lnTo>
                    <a:pt x="7190199" y="1841500"/>
                  </a:lnTo>
                  <a:lnTo>
                    <a:pt x="7177499" y="1841500"/>
                  </a:lnTo>
                  <a:lnTo>
                    <a:pt x="7177499" y="12700"/>
                  </a:lnTo>
                  <a:lnTo>
                    <a:pt x="7190199" y="12700"/>
                  </a:lnTo>
                  <a:lnTo>
                    <a:pt x="7190199" y="25400"/>
                  </a:lnTo>
                  <a:moveTo>
                    <a:pt x="7190199" y="0"/>
                  </a:moveTo>
                  <a:cubicBezTo>
                    <a:pt x="7197184" y="0"/>
                    <a:pt x="7202899" y="5715"/>
                    <a:pt x="7202899" y="12700"/>
                  </a:cubicBezTo>
                  <a:lnTo>
                    <a:pt x="7202899" y="1841500"/>
                  </a:lnTo>
                  <a:cubicBezTo>
                    <a:pt x="7202899" y="1845437"/>
                    <a:pt x="7201120" y="1849120"/>
                    <a:pt x="7197945" y="1851533"/>
                  </a:cubicBezTo>
                  <a:cubicBezTo>
                    <a:pt x="7194770" y="1853946"/>
                    <a:pt x="7190834" y="1854835"/>
                    <a:pt x="7187024" y="1853819"/>
                  </a:cubicBezTo>
                  <a:lnTo>
                    <a:pt x="6571201" y="1696847"/>
                  </a:lnTo>
                  <a:cubicBezTo>
                    <a:pt x="6565613" y="1695450"/>
                    <a:pt x="6561676" y="1690370"/>
                    <a:pt x="6561676" y="1684528"/>
                  </a:cubicBezTo>
                  <a:lnTo>
                    <a:pt x="6561676" y="622300"/>
                  </a:lnTo>
                  <a:lnTo>
                    <a:pt x="6574376" y="622300"/>
                  </a:lnTo>
                  <a:lnTo>
                    <a:pt x="6574376" y="635000"/>
                  </a:lnTo>
                  <a:lnTo>
                    <a:pt x="2405220" y="635000"/>
                  </a:lnTo>
                  <a:cubicBezTo>
                    <a:pt x="2404204" y="635000"/>
                    <a:pt x="2403061" y="634873"/>
                    <a:pt x="2402045" y="634619"/>
                  </a:cubicBezTo>
                  <a:lnTo>
                    <a:pt x="9492" y="25019"/>
                  </a:lnTo>
                  <a:cubicBezTo>
                    <a:pt x="3269" y="23368"/>
                    <a:pt x="-668" y="17526"/>
                    <a:pt x="94" y="11176"/>
                  </a:cubicBezTo>
                  <a:cubicBezTo>
                    <a:pt x="856" y="4826"/>
                    <a:pt x="6317" y="0"/>
                    <a:pt x="12667" y="0"/>
                  </a:cubicBezTo>
                  <a:lnTo>
                    <a:pt x="7190199" y="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4781017" y="1652673"/>
            <a:ext cx="8681723" cy="871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WORKFLOW &amp; IMPLEMENTATION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22127" y="9653140"/>
            <a:ext cx="18288000" cy="754856"/>
            <a:chOff x="0" y="0"/>
            <a:chExt cx="24384000" cy="10064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384000" cy="1006475"/>
            </a:xfrm>
            <a:custGeom>
              <a:avLst/>
              <a:gdLst/>
              <a:ahLst/>
              <a:cxnLst/>
              <a:rect l="l" t="t" r="r" b="b"/>
              <a:pathLst>
                <a:path w="24384000" h="1006475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203864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4516479" y="9804559"/>
            <a:ext cx="9255033" cy="897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@Xplora Innovathon Idea Submission - Template</a:t>
            </a:r>
          </a:p>
          <a:p>
            <a:pPr algn="ctr">
              <a:lnSpc>
                <a:spcPts val="3240"/>
              </a:lnSpc>
            </a:pPr>
            <a:endParaRPr lang="en-US" sz="27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592486" y="2838450"/>
            <a:ext cx="8358051" cy="268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0"/>
              </a:lnSpc>
            </a:pPr>
            <a:r>
              <a:rPr lang="en-US" sz="3483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Implementation Approach</a:t>
            </a:r>
          </a:p>
          <a:p>
            <a:pPr marL="752151" lvl="1" indent="-376076" algn="l">
              <a:lnSpc>
                <a:spcPts val="4180"/>
              </a:lnSpc>
              <a:buFont typeface="Arial"/>
              <a:buChar char="•"/>
            </a:pPr>
            <a:r>
              <a:rPr lang="en-US" sz="348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Phase 1: Prototype Smart Street</a:t>
            </a:r>
          </a:p>
          <a:p>
            <a:pPr marL="752151" lvl="1" indent="-376076" algn="l">
              <a:lnSpc>
                <a:spcPts val="4180"/>
              </a:lnSpc>
              <a:buFont typeface="Arial"/>
              <a:buChar char="•"/>
            </a:pPr>
            <a:r>
              <a:rPr lang="en-US" sz="348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Phase 2: Mood Zones &amp; Parks</a:t>
            </a:r>
          </a:p>
          <a:p>
            <a:pPr marL="752151" lvl="1" indent="-376076" algn="l">
              <a:lnSpc>
                <a:spcPts val="4180"/>
              </a:lnSpc>
              <a:buFont typeface="Arial"/>
              <a:buChar char="•"/>
            </a:pPr>
            <a:r>
              <a:rPr lang="en-US" sz="348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Phase 3: Full Smart District</a:t>
            </a:r>
          </a:p>
          <a:p>
            <a:pPr algn="l">
              <a:lnSpc>
                <a:spcPts val="4180"/>
              </a:lnSpc>
            </a:pPr>
            <a:endParaRPr lang="en-US" sz="3483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7791" y="26318"/>
            <a:ext cx="1562624" cy="1942776"/>
            <a:chOff x="0" y="0"/>
            <a:chExt cx="2083498" cy="2590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3435" cy="2590419"/>
            </a:xfrm>
            <a:custGeom>
              <a:avLst/>
              <a:gdLst/>
              <a:ahLst/>
              <a:cxnLst/>
              <a:rect l="l" t="t" r="r" b="b"/>
              <a:pathLst>
                <a:path w="2083435" h="2590419">
                  <a:moveTo>
                    <a:pt x="0" y="0"/>
                  </a:moveTo>
                  <a:lnTo>
                    <a:pt x="2083435" y="0"/>
                  </a:lnTo>
                  <a:lnTo>
                    <a:pt x="2083435" y="2590419"/>
                  </a:lnTo>
                  <a:lnTo>
                    <a:pt x="0" y="2590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463" r="-3" b="-1346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211826" y="26318"/>
            <a:ext cx="1724139" cy="1982343"/>
            <a:chOff x="0" y="0"/>
            <a:chExt cx="2298852" cy="26431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8827" cy="2643124"/>
            </a:xfrm>
            <a:custGeom>
              <a:avLst/>
              <a:gdLst/>
              <a:ahLst/>
              <a:cxnLst/>
              <a:rect l="l" t="t" r="r" b="b"/>
              <a:pathLst>
                <a:path w="2298827" h="2643124">
                  <a:moveTo>
                    <a:pt x="0" y="0"/>
                  </a:moveTo>
                  <a:lnTo>
                    <a:pt x="2298827" y="0"/>
                  </a:lnTo>
                  <a:lnTo>
                    <a:pt x="2298827" y="2643124"/>
                  </a:lnTo>
                  <a:lnTo>
                    <a:pt x="0" y="2643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200" t="-39577" r="-35380" b="-4446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783024" y="373532"/>
            <a:ext cx="12677718" cy="97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19">
                <a:solidFill>
                  <a:srgbClr val="002060"/>
                </a:solidFill>
                <a:latin typeface="은 봄"/>
                <a:ea typeface="은 봄"/>
                <a:cs typeface="은 봄"/>
                <a:sym typeface="은 봄"/>
              </a:rPr>
              <a:t>XPLORA INNOVATHON 2026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219450"/>
            <a:ext cx="8583829" cy="603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</a:t>
            </a:r>
            <a:r>
              <a:rPr lang="en-US" sz="36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nnovation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First infrastructure focused on emotional well-being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Integration of psychology + urban planning + AI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Community-driven city customization</a:t>
            </a:r>
          </a:p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Feasibility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Uses existing IoT &amp; renewable tech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Modular implementation possible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Scalable district-wise deployment</a:t>
            </a:r>
          </a:p>
          <a:p>
            <a:pPr algn="l">
              <a:lnSpc>
                <a:spcPts val="4320"/>
              </a:lnSpc>
            </a:pPr>
            <a:endParaRPr lang="en-US" sz="36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-9525" y="2046570"/>
            <a:ext cx="5402209" cy="1390650"/>
            <a:chOff x="0" y="0"/>
            <a:chExt cx="7202945" cy="1854200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0" y="0"/>
                  </a:moveTo>
                  <a:lnTo>
                    <a:pt x="7177532" y="0"/>
                  </a:lnTo>
                  <a:lnTo>
                    <a:pt x="4785106" y="609600"/>
                  </a:lnTo>
                  <a:lnTo>
                    <a:pt x="615823" y="609600"/>
                  </a:lnTo>
                  <a:lnTo>
                    <a:pt x="615823" y="1671828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202896" cy="1854233"/>
            </a:xfrm>
            <a:custGeom>
              <a:avLst/>
              <a:gdLst/>
              <a:ahLst/>
              <a:cxnLst/>
              <a:rect l="l" t="t" r="r" b="b"/>
              <a:pathLst>
                <a:path w="7202896" h="1854233">
                  <a:moveTo>
                    <a:pt x="12700" y="0"/>
                  </a:moveTo>
                  <a:lnTo>
                    <a:pt x="7190232" y="0"/>
                  </a:lnTo>
                  <a:cubicBezTo>
                    <a:pt x="7196582" y="0"/>
                    <a:pt x="7202043" y="4826"/>
                    <a:pt x="7202805" y="11176"/>
                  </a:cubicBezTo>
                  <a:cubicBezTo>
                    <a:pt x="7203567" y="17526"/>
                    <a:pt x="7199502" y="23495"/>
                    <a:pt x="7193280" y="25019"/>
                  </a:cubicBezTo>
                  <a:lnTo>
                    <a:pt x="4800727" y="634619"/>
                  </a:lnTo>
                  <a:cubicBezTo>
                    <a:pt x="4799711" y="634873"/>
                    <a:pt x="4798695" y="635000"/>
                    <a:pt x="4797552" y="635000"/>
                  </a:cubicBezTo>
                  <a:lnTo>
                    <a:pt x="628523" y="635000"/>
                  </a:lnTo>
                  <a:lnTo>
                    <a:pt x="628523" y="622300"/>
                  </a:lnTo>
                  <a:lnTo>
                    <a:pt x="641223" y="622300"/>
                  </a:lnTo>
                  <a:lnTo>
                    <a:pt x="641223" y="1684528"/>
                  </a:lnTo>
                  <a:cubicBezTo>
                    <a:pt x="641223" y="1690370"/>
                    <a:pt x="637286" y="1695450"/>
                    <a:pt x="631698" y="1696847"/>
                  </a:cubicBezTo>
                  <a:lnTo>
                    <a:pt x="15875" y="1853819"/>
                  </a:lnTo>
                  <a:cubicBezTo>
                    <a:pt x="12065" y="1854835"/>
                    <a:pt x="8001" y="1853946"/>
                    <a:pt x="4953" y="1851533"/>
                  </a:cubicBezTo>
                  <a:cubicBezTo>
                    <a:pt x="1905" y="1849120"/>
                    <a:pt x="0" y="1845437"/>
                    <a:pt x="0" y="18415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41500"/>
                  </a:lnTo>
                  <a:lnTo>
                    <a:pt x="12700" y="1841500"/>
                  </a:lnTo>
                  <a:lnTo>
                    <a:pt x="9525" y="1829181"/>
                  </a:lnTo>
                  <a:lnTo>
                    <a:pt x="625348" y="1672209"/>
                  </a:lnTo>
                  <a:lnTo>
                    <a:pt x="628523" y="1684528"/>
                  </a:lnTo>
                  <a:lnTo>
                    <a:pt x="615823" y="1684528"/>
                  </a:lnTo>
                  <a:lnTo>
                    <a:pt x="615823" y="622300"/>
                  </a:lnTo>
                  <a:cubicBezTo>
                    <a:pt x="615823" y="615315"/>
                    <a:pt x="621538" y="609600"/>
                    <a:pt x="628523" y="609600"/>
                  </a:cubicBezTo>
                  <a:lnTo>
                    <a:pt x="4797806" y="609600"/>
                  </a:lnTo>
                  <a:lnTo>
                    <a:pt x="4797806" y="622300"/>
                  </a:lnTo>
                  <a:lnTo>
                    <a:pt x="4794631" y="609981"/>
                  </a:lnTo>
                  <a:lnTo>
                    <a:pt x="7187057" y="381"/>
                  </a:lnTo>
                  <a:lnTo>
                    <a:pt x="7190232" y="12700"/>
                  </a:lnTo>
                  <a:lnTo>
                    <a:pt x="71902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895316" y="2082117"/>
            <a:ext cx="5402209" cy="1390650"/>
            <a:chOff x="0" y="0"/>
            <a:chExt cx="7202945" cy="1854200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7177532" y="0"/>
                  </a:moveTo>
                  <a:lnTo>
                    <a:pt x="0" y="0"/>
                  </a:lnTo>
                  <a:lnTo>
                    <a:pt x="2392553" y="609600"/>
                  </a:lnTo>
                  <a:lnTo>
                    <a:pt x="6561709" y="609600"/>
                  </a:lnTo>
                  <a:lnTo>
                    <a:pt x="6561709" y="1671828"/>
                  </a:lnTo>
                  <a:lnTo>
                    <a:pt x="7177532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3" y="0"/>
              <a:ext cx="7202899" cy="1854233"/>
            </a:xfrm>
            <a:custGeom>
              <a:avLst/>
              <a:gdLst/>
              <a:ahLst/>
              <a:cxnLst/>
              <a:rect l="l" t="t" r="r" b="b"/>
              <a:pathLst>
                <a:path w="7202899" h="1854233">
                  <a:moveTo>
                    <a:pt x="7190199" y="25400"/>
                  </a:moveTo>
                  <a:lnTo>
                    <a:pt x="12667" y="25400"/>
                  </a:lnTo>
                  <a:lnTo>
                    <a:pt x="12667" y="12700"/>
                  </a:lnTo>
                  <a:lnTo>
                    <a:pt x="15842" y="381"/>
                  </a:lnTo>
                  <a:lnTo>
                    <a:pt x="2408395" y="609981"/>
                  </a:lnTo>
                  <a:lnTo>
                    <a:pt x="2405220" y="622300"/>
                  </a:lnTo>
                  <a:lnTo>
                    <a:pt x="2405220" y="609600"/>
                  </a:lnTo>
                  <a:lnTo>
                    <a:pt x="6574376" y="609600"/>
                  </a:lnTo>
                  <a:cubicBezTo>
                    <a:pt x="6581361" y="609600"/>
                    <a:pt x="6587076" y="615315"/>
                    <a:pt x="6587076" y="622300"/>
                  </a:cubicBezTo>
                  <a:lnTo>
                    <a:pt x="6587076" y="1684528"/>
                  </a:lnTo>
                  <a:lnTo>
                    <a:pt x="6574376" y="1684528"/>
                  </a:lnTo>
                  <a:lnTo>
                    <a:pt x="6577551" y="1672209"/>
                  </a:lnTo>
                  <a:lnTo>
                    <a:pt x="7193374" y="1829181"/>
                  </a:lnTo>
                  <a:lnTo>
                    <a:pt x="7190199" y="1841500"/>
                  </a:lnTo>
                  <a:lnTo>
                    <a:pt x="7177499" y="1841500"/>
                  </a:lnTo>
                  <a:lnTo>
                    <a:pt x="7177499" y="12700"/>
                  </a:lnTo>
                  <a:lnTo>
                    <a:pt x="7190199" y="12700"/>
                  </a:lnTo>
                  <a:lnTo>
                    <a:pt x="7190199" y="25400"/>
                  </a:lnTo>
                  <a:moveTo>
                    <a:pt x="7190199" y="0"/>
                  </a:moveTo>
                  <a:cubicBezTo>
                    <a:pt x="7197184" y="0"/>
                    <a:pt x="7202899" y="5715"/>
                    <a:pt x="7202899" y="12700"/>
                  </a:cubicBezTo>
                  <a:lnTo>
                    <a:pt x="7202899" y="1841500"/>
                  </a:lnTo>
                  <a:cubicBezTo>
                    <a:pt x="7202899" y="1845437"/>
                    <a:pt x="7201120" y="1849120"/>
                    <a:pt x="7197945" y="1851533"/>
                  </a:cubicBezTo>
                  <a:cubicBezTo>
                    <a:pt x="7194770" y="1853946"/>
                    <a:pt x="7190834" y="1854835"/>
                    <a:pt x="7187024" y="1853819"/>
                  </a:cubicBezTo>
                  <a:lnTo>
                    <a:pt x="6571201" y="1696847"/>
                  </a:lnTo>
                  <a:cubicBezTo>
                    <a:pt x="6565613" y="1695450"/>
                    <a:pt x="6561676" y="1690370"/>
                    <a:pt x="6561676" y="1684528"/>
                  </a:cubicBezTo>
                  <a:lnTo>
                    <a:pt x="6561676" y="622300"/>
                  </a:lnTo>
                  <a:lnTo>
                    <a:pt x="6574376" y="622300"/>
                  </a:lnTo>
                  <a:lnTo>
                    <a:pt x="6574376" y="635000"/>
                  </a:lnTo>
                  <a:lnTo>
                    <a:pt x="2405220" y="635000"/>
                  </a:lnTo>
                  <a:cubicBezTo>
                    <a:pt x="2404204" y="635000"/>
                    <a:pt x="2403061" y="634873"/>
                    <a:pt x="2402045" y="634619"/>
                  </a:cubicBezTo>
                  <a:lnTo>
                    <a:pt x="9492" y="25019"/>
                  </a:lnTo>
                  <a:cubicBezTo>
                    <a:pt x="3269" y="23368"/>
                    <a:pt x="-668" y="17526"/>
                    <a:pt x="94" y="11176"/>
                  </a:cubicBezTo>
                  <a:cubicBezTo>
                    <a:pt x="856" y="4826"/>
                    <a:pt x="6317" y="0"/>
                    <a:pt x="12667" y="0"/>
                  </a:cubicBezTo>
                  <a:lnTo>
                    <a:pt x="7190199" y="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5266049" y="1772707"/>
            <a:ext cx="7755903" cy="871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INNOVATION &amp; FEASIBILITY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22127" y="9653140"/>
            <a:ext cx="18288000" cy="754856"/>
            <a:chOff x="0" y="0"/>
            <a:chExt cx="24384000" cy="10064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384000" cy="1006475"/>
            </a:xfrm>
            <a:custGeom>
              <a:avLst/>
              <a:gdLst/>
              <a:ahLst/>
              <a:cxnLst/>
              <a:rect l="l" t="t" r="r" b="b"/>
              <a:pathLst>
                <a:path w="24384000" h="1006475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203864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4516479" y="9804559"/>
            <a:ext cx="9255033" cy="897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@Xplora Innovathon Idea Submission - Template</a:t>
            </a:r>
          </a:p>
          <a:p>
            <a:pPr algn="ctr">
              <a:lnSpc>
                <a:spcPts val="3240"/>
              </a:lnSpc>
            </a:pPr>
            <a:endParaRPr lang="en-US" sz="27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707100" y="3219450"/>
            <a:ext cx="8806167" cy="495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Challenges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Initial cost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Data privacy concerns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Public adoption</a:t>
            </a:r>
          </a:p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Solutions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Public-private funding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Anonymous data systems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Awareness campaigns</a:t>
            </a:r>
          </a:p>
          <a:p>
            <a:pPr algn="l">
              <a:lnSpc>
                <a:spcPts val="4320"/>
              </a:lnSpc>
            </a:pPr>
            <a:endParaRPr lang="en-US" sz="36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266" y="0"/>
            <a:ext cx="1562624" cy="1942776"/>
            <a:chOff x="0" y="0"/>
            <a:chExt cx="2083498" cy="2590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3435" cy="2590419"/>
            </a:xfrm>
            <a:custGeom>
              <a:avLst/>
              <a:gdLst/>
              <a:ahLst/>
              <a:cxnLst/>
              <a:rect l="l" t="t" r="r" b="b"/>
              <a:pathLst>
                <a:path w="2083435" h="2590419">
                  <a:moveTo>
                    <a:pt x="0" y="0"/>
                  </a:moveTo>
                  <a:lnTo>
                    <a:pt x="2083435" y="0"/>
                  </a:lnTo>
                  <a:lnTo>
                    <a:pt x="2083435" y="2590419"/>
                  </a:lnTo>
                  <a:lnTo>
                    <a:pt x="0" y="2590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463" r="-3" b="-1346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202301" y="0"/>
            <a:ext cx="1724139" cy="1982343"/>
            <a:chOff x="0" y="0"/>
            <a:chExt cx="2298852" cy="26431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8827" cy="2643124"/>
            </a:xfrm>
            <a:custGeom>
              <a:avLst/>
              <a:gdLst/>
              <a:ahLst/>
              <a:cxnLst/>
              <a:rect l="l" t="t" r="r" b="b"/>
              <a:pathLst>
                <a:path w="2298827" h="2643124">
                  <a:moveTo>
                    <a:pt x="0" y="0"/>
                  </a:moveTo>
                  <a:lnTo>
                    <a:pt x="2298827" y="0"/>
                  </a:lnTo>
                  <a:lnTo>
                    <a:pt x="2298827" y="2643124"/>
                  </a:lnTo>
                  <a:lnTo>
                    <a:pt x="0" y="2643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200" t="-39577" r="-35380" b="-4446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773499" y="347215"/>
            <a:ext cx="12677718" cy="97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19">
                <a:solidFill>
                  <a:srgbClr val="002060"/>
                </a:solidFill>
                <a:latin typeface="은 봄"/>
                <a:ea typeface="은 봄"/>
                <a:cs typeface="은 봄"/>
                <a:sym typeface="은 봄"/>
              </a:rPr>
              <a:t>XPLORA INNOVATHON 2026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9050" y="2020252"/>
            <a:ext cx="5402209" cy="1390650"/>
            <a:chOff x="0" y="0"/>
            <a:chExt cx="7202945" cy="1854200"/>
          </a:xfrm>
        </p:grpSpPr>
        <p:sp>
          <p:nvSpPr>
            <p:cNvPr id="8" name="Freeform 8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0" y="0"/>
                  </a:moveTo>
                  <a:lnTo>
                    <a:pt x="7177532" y="0"/>
                  </a:lnTo>
                  <a:lnTo>
                    <a:pt x="4785106" y="609600"/>
                  </a:lnTo>
                  <a:lnTo>
                    <a:pt x="615823" y="609600"/>
                  </a:lnTo>
                  <a:lnTo>
                    <a:pt x="615823" y="1671828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202896" cy="1854233"/>
            </a:xfrm>
            <a:custGeom>
              <a:avLst/>
              <a:gdLst/>
              <a:ahLst/>
              <a:cxnLst/>
              <a:rect l="l" t="t" r="r" b="b"/>
              <a:pathLst>
                <a:path w="7202896" h="1854233">
                  <a:moveTo>
                    <a:pt x="12700" y="0"/>
                  </a:moveTo>
                  <a:lnTo>
                    <a:pt x="7190232" y="0"/>
                  </a:lnTo>
                  <a:cubicBezTo>
                    <a:pt x="7196582" y="0"/>
                    <a:pt x="7202043" y="4826"/>
                    <a:pt x="7202805" y="11176"/>
                  </a:cubicBezTo>
                  <a:cubicBezTo>
                    <a:pt x="7203567" y="17526"/>
                    <a:pt x="7199502" y="23495"/>
                    <a:pt x="7193280" y="25019"/>
                  </a:cubicBezTo>
                  <a:lnTo>
                    <a:pt x="4800727" y="634619"/>
                  </a:lnTo>
                  <a:cubicBezTo>
                    <a:pt x="4799711" y="634873"/>
                    <a:pt x="4798695" y="635000"/>
                    <a:pt x="4797552" y="635000"/>
                  </a:cubicBezTo>
                  <a:lnTo>
                    <a:pt x="628523" y="635000"/>
                  </a:lnTo>
                  <a:lnTo>
                    <a:pt x="628523" y="622300"/>
                  </a:lnTo>
                  <a:lnTo>
                    <a:pt x="641223" y="622300"/>
                  </a:lnTo>
                  <a:lnTo>
                    <a:pt x="641223" y="1684528"/>
                  </a:lnTo>
                  <a:cubicBezTo>
                    <a:pt x="641223" y="1690370"/>
                    <a:pt x="637286" y="1695450"/>
                    <a:pt x="631698" y="1696847"/>
                  </a:cubicBezTo>
                  <a:lnTo>
                    <a:pt x="15875" y="1853819"/>
                  </a:lnTo>
                  <a:cubicBezTo>
                    <a:pt x="12065" y="1854835"/>
                    <a:pt x="8001" y="1853946"/>
                    <a:pt x="4953" y="1851533"/>
                  </a:cubicBezTo>
                  <a:cubicBezTo>
                    <a:pt x="1905" y="1849120"/>
                    <a:pt x="0" y="1845437"/>
                    <a:pt x="0" y="18415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41500"/>
                  </a:lnTo>
                  <a:lnTo>
                    <a:pt x="12700" y="1841500"/>
                  </a:lnTo>
                  <a:lnTo>
                    <a:pt x="9525" y="1829181"/>
                  </a:lnTo>
                  <a:lnTo>
                    <a:pt x="625348" y="1672209"/>
                  </a:lnTo>
                  <a:lnTo>
                    <a:pt x="628523" y="1684528"/>
                  </a:lnTo>
                  <a:lnTo>
                    <a:pt x="615823" y="1684528"/>
                  </a:lnTo>
                  <a:lnTo>
                    <a:pt x="615823" y="622300"/>
                  </a:lnTo>
                  <a:cubicBezTo>
                    <a:pt x="615823" y="615315"/>
                    <a:pt x="621538" y="609600"/>
                    <a:pt x="628523" y="609600"/>
                  </a:cubicBezTo>
                  <a:lnTo>
                    <a:pt x="4797806" y="609600"/>
                  </a:lnTo>
                  <a:lnTo>
                    <a:pt x="4797806" y="622300"/>
                  </a:lnTo>
                  <a:lnTo>
                    <a:pt x="4794631" y="609981"/>
                  </a:lnTo>
                  <a:lnTo>
                    <a:pt x="7187057" y="381"/>
                  </a:lnTo>
                  <a:lnTo>
                    <a:pt x="7190232" y="12700"/>
                  </a:lnTo>
                  <a:lnTo>
                    <a:pt x="71902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885791" y="2055800"/>
            <a:ext cx="5402209" cy="1390650"/>
            <a:chOff x="0" y="0"/>
            <a:chExt cx="7202945" cy="1854200"/>
          </a:xfrm>
        </p:grpSpPr>
        <p:sp>
          <p:nvSpPr>
            <p:cNvPr id="11" name="Freeform 11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7177532" y="0"/>
                  </a:moveTo>
                  <a:lnTo>
                    <a:pt x="0" y="0"/>
                  </a:lnTo>
                  <a:lnTo>
                    <a:pt x="2392553" y="609600"/>
                  </a:lnTo>
                  <a:lnTo>
                    <a:pt x="6561709" y="609600"/>
                  </a:lnTo>
                  <a:lnTo>
                    <a:pt x="6561709" y="1671828"/>
                  </a:lnTo>
                  <a:lnTo>
                    <a:pt x="7177532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3" y="0"/>
              <a:ext cx="7202899" cy="1854233"/>
            </a:xfrm>
            <a:custGeom>
              <a:avLst/>
              <a:gdLst/>
              <a:ahLst/>
              <a:cxnLst/>
              <a:rect l="l" t="t" r="r" b="b"/>
              <a:pathLst>
                <a:path w="7202899" h="1854233">
                  <a:moveTo>
                    <a:pt x="7190199" y="25400"/>
                  </a:moveTo>
                  <a:lnTo>
                    <a:pt x="12667" y="25400"/>
                  </a:lnTo>
                  <a:lnTo>
                    <a:pt x="12667" y="12700"/>
                  </a:lnTo>
                  <a:lnTo>
                    <a:pt x="15842" y="381"/>
                  </a:lnTo>
                  <a:lnTo>
                    <a:pt x="2408395" y="609981"/>
                  </a:lnTo>
                  <a:lnTo>
                    <a:pt x="2405220" y="622300"/>
                  </a:lnTo>
                  <a:lnTo>
                    <a:pt x="2405220" y="609600"/>
                  </a:lnTo>
                  <a:lnTo>
                    <a:pt x="6574376" y="609600"/>
                  </a:lnTo>
                  <a:cubicBezTo>
                    <a:pt x="6581361" y="609600"/>
                    <a:pt x="6587076" y="615315"/>
                    <a:pt x="6587076" y="622300"/>
                  </a:cubicBezTo>
                  <a:lnTo>
                    <a:pt x="6587076" y="1684528"/>
                  </a:lnTo>
                  <a:lnTo>
                    <a:pt x="6574376" y="1684528"/>
                  </a:lnTo>
                  <a:lnTo>
                    <a:pt x="6577551" y="1672209"/>
                  </a:lnTo>
                  <a:lnTo>
                    <a:pt x="7193374" y="1829181"/>
                  </a:lnTo>
                  <a:lnTo>
                    <a:pt x="7190199" y="1841500"/>
                  </a:lnTo>
                  <a:lnTo>
                    <a:pt x="7177499" y="1841500"/>
                  </a:lnTo>
                  <a:lnTo>
                    <a:pt x="7177499" y="12700"/>
                  </a:lnTo>
                  <a:lnTo>
                    <a:pt x="7190199" y="12700"/>
                  </a:lnTo>
                  <a:lnTo>
                    <a:pt x="7190199" y="25400"/>
                  </a:lnTo>
                  <a:moveTo>
                    <a:pt x="7190199" y="0"/>
                  </a:moveTo>
                  <a:cubicBezTo>
                    <a:pt x="7197184" y="0"/>
                    <a:pt x="7202899" y="5715"/>
                    <a:pt x="7202899" y="12700"/>
                  </a:cubicBezTo>
                  <a:lnTo>
                    <a:pt x="7202899" y="1841500"/>
                  </a:lnTo>
                  <a:cubicBezTo>
                    <a:pt x="7202899" y="1845437"/>
                    <a:pt x="7201120" y="1849120"/>
                    <a:pt x="7197945" y="1851533"/>
                  </a:cubicBezTo>
                  <a:cubicBezTo>
                    <a:pt x="7194770" y="1853946"/>
                    <a:pt x="7190834" y="1854835"/>
                    <a:pt x="7187024" y="1853819"/>
                  </a:cubicBezTo>
                  <a:lnTo>
                    <a:pt x="6571201" y="1696847"/>
                  </a:lnTo>
                  <a:cubicBezTo>
                    <a:pt x="6565613" y="1695450"/>
                    <a:pt x="6561676" y="1690370"/>
                    <a:pt x="6561676" y="1684528"/>
                  </a:cubicBezTo>
                  <a:lnTo>
                    <a:pt x="6561676" y="622300"/>
                  </a:lnTo>
                  <a:lnTo>
                    <a:pt x="6574376" y="622300"/>
                  </a:lnTo>
                  <a:lnTo>
                    <a:pt x="6574376" y="635000"/>
                  </a:lnTo>
                  <a:lnTo>
                    <a:pt x="2405220" y="635000"/>
                  </a:lnTo>
                  <a:cubicBezTo>
                    <a:pt x="2404204" y="635000"/>
                    <a:pt x="2403061" y="634873"/>
                    <a:pt x="2402045" y="634619"/>
                  </a:cubicBezTo>
                  <a:lnTo>
                    <a:pt x="9492" y="25019"/>
                  </a:lnTo>
                  <a:cubicBezTo>
                    <a:pt x="3269" y="23368"/>
                    <a:pt x="-668" y="17526"/>
                    <a:pt x="94" y="11176"/>
                  </a:cubicBezTo>
                  <a:cubicBezTo>
                    <a:pt x="856" y="4826"/>
                    <a:pt x="6317" y="0"/>
                    <a:pt x="12667" y="0"/>
                  </a:cubicBezTo>
                  <a:lnTo>
                    <a:pt x="7190199" y="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818140" y="1818951"/>
            <a:ext cx="4588436" cy="103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8"/>
              </a:lnSpc>
            </a:pPr>
            <a:r>
              <a:rPr lang="en-US" sz="6048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Main Features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73499" y="3998900"/>
            <a:ext cx="13762868" cy="4761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7781" lvl="1" indent="-373891" algn="l">
              <a:lnSpc>
                <a:spcPts val="5437"/>
              </a:lnSpc>
              <a:buFont typeface="Arial"/>
              <a:buChar char="•"/>
            </a:pPr>
            <a:r>
              <a:rPr lang="en-US" sz="3463" spc="5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Customers can register manually or upload a PDF and the system auto-extracts their details.</a:t>
            </a:r>
          </a:p>
          <a:p>
            <a:pPr marL="747781" lvl="1" indent="-373891" algn="l">
              <a:lnSpc>
                <a:spcPts val="5437"/>
              </a:lnSpc>
              <a:buFont typeface="Arial"/>
              <a:buChar char="•"/>
            </a:pPr>
            <a:r>
              <a:rPr lang="en-US" sz="3463" spc="5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system tracks customer mood and gives personalized suggestions.</a:t>
            </a:r>
          </a:p>
          <a:p>
            <a:pPr marL="747781" lvl="1" indent="-373891" algn="l">
              <a:lnSpc>
                <a:spcPts val="5437"/>
              </a:lnSpc>
              <a:buFont typeface="Arial"/>
              <a:buChar char="•"/>
            </a:pPr>
            <a:r>
              <a:rPr lang="en-US" sz="3463" spc="5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QR codes are generated so customers can easily access their profile.</a:t>
            </a:r>
          </a:p>
          <a:p>
            <a:pPr marL="747781" lvl="1" indent="-373891" algn="l">
              <a:lnSpc>
                <a:spcPts val="5437"/>
              </a:lnSpc>
              <a:buFont typeface="Arial"/>
              <a:buChar char="•"/>
            </a:pPr>
            <a:r>
              <a:rPr lang="en-US" sz="3463" spc="5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Admin has a dashboard to monitor everything in real time.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266" y="0"/>
            <a:ext cx="1562624" cy="1942776"/>
            <a:chOff x="0" y="0"/>
            <a:chExt cx="2083498" cy="2590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3435" cy="2590419"/>
            </a:xfrm>
            <a:custGeom>
              <a:avLst/>
              <a:gdLst/>
              <a:ahLst/>
              <a:cxnLst/>
              <a:rect l="l" t="t" r="r" b="b"/>
              <a:pathLst>
                <a:path w="2083435" h="2590419">
                  <a:moveTo>
                    <a:pt x="0" y="0"/>
                  </a:moveTo>
                  <a:lnTo>
                    <a:pt x="2083435" y="0"/>
                  </a:lnTo>
                  <a:lnTo>
                    <a:pt x="2083435" y="2590419"/>
                  </a:lnTo>
                  <a:lnTo>
                    <a:pt x="0" y="2590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463" r="-3" b="-1346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202301" y="0"/>
            <a:ext cx="1724139" cy="1982343"/>
            <a:chOff x="0" y="0"/>
            <a:chExt cx="2298852" cy="26431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8827" cy="2643124"/>
            </a:xfrm>
            <a:custGeom>
              <a:avLst/>
              <a:gdLst/>
              <a:ahLst/>
              <a:cxnLst/>
              <a:rect l="l" t="t" r="r" b="b"/>
              <a:pathLst>
                <a:path w="2298827" h="2643124">
                  <a:moveTo>
                    <a:pt x="0" y="0"/>
                  </a:moveTo>
                  <a:lnTo>
                    <a:pt x="2298827" y="0"/>
                  </a:lnTo>
                  <a:lnTo>
                    <a:pt x="2298827" y="2643124"/>
                  </a:lnTo>
                  <a:lnTo>
                    <a:pt x="0" y="2643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200" t="-39577" r="-35380" b="-4446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773499" y="347215"/>
            <a:ext cx="12677718" cy="97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19">
                <a:solidFill>
                  <a:srgbClr val="002060"/>
                </a:solidFill>
                <a:latin typeface="은 봄"/>
                <a:ea typeface="은 봄"/>
                <a:cs typeface="은 봄"/>
                <a:sym typeface="은 봄"/>
              </a:rPr>
              <a:t>XPLORA INNOVATHON 2026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9050" y="2020252"/>
            <a:ext cx="5402209" cy="1390650"/>
            <a:chOff x="0" y="0"/>
            <a:chExt cx="7202945" cy="1854200"/>
          </a:xfrm>
        </p:grpSpPr>
        <p:sp>
          <p:nvSpPr>
            <p:cNvPr id="8" name="Freeform 8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0" y="0"/>
                  </a:moveTo>
                  <a:lnTo>
                    <a:pt x="7177532" y="0"/>
                  </a:lnTo>
                  <a:lnTo>
                    <a:pt x="4785106" y="609600"/>
                  </a:lnTo>
                  <a:lnTo>
                    <a:pt x="615823" y="609600"/>
                  </a:lnTo>
                  <a:lnTo>
                    <a:pt x="615823" y="1671828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202896" cy="1854233"/>
            </a:xfrm>
            <a:custGeom>
              <a:avLst/>
              <a:gdLst/>
              <a:ahLst/>
              <a:cxnLst/>
              <a:rect l="l" t="t" r="r" b="b"/>
              <a:pathLst>
                <a:path w="7202896" h="1854233">
                  <a:moveTo>
                    <a:pt x="12700" y="0"/>
                  </a:moveTo>
                  <a:lnTo>
                    <a:pt x="7190232" y="0"/>
                  </a:lnTo>
                  <a:cubicBezTo>
                    <a:pt x="7196582" y="0"/>
                    <a:pt x="7202043" y="4826"/>
                    <a:pt x="7202805" y="11176"/>
                  </a:cubicBezTo>
                  <a:cubicBezTo>
                    <a:pt x="7203567" y="17526"/>
                    <a:pt x="7199502" y="23495"/>
                    <a:pt x="7193280" y="25019"/>
                  </a:cubicBezTo>
                  <a:lnTo>
                    <a:pt x="4800727" y="634619"/>
                  </a:lnTo>
                  <a:cubicBezTo>
                    <a:pt x="4799711" y="634873"/>
                    <a:pt x="4798695" y="635000"/>
                    <a:pt x="4797552" y="635000"/>
                  </a:cubicBezTo>
                  <a:lnTo>
                    <a:pt x="628523" y="635000"/>
                  </a:lnTo>
                  <a:lnTo>
                    <a:pt x="628523" y="622300"/>
                  </a:lnTo>
                  <a:lnTo>
                    <a:pt x="641223" y="622300"/>
                  </a:lnTo>
                  <a:lnTo>
                    <a:pt x="641223" y="1684528"/>
                  </a:lnTo>
                  <a:cubicBezTo>
                    <a:pt x="641223" y="1690370"/>
                    <a:pt x="637286" y="1695450"/>
                    <a:pt x="631698" y="1696847"/>
                  </a:cubicBezTo>
                  <a:lnTo>
                    <a:pt x="15875" y="1853819"/>
                  </a:lnTo>
                  <a:cubicBezTo>
                    <a:pt x="12065" y="1854835"/>
                    <a:pt x="8001" y="1853946"/>
                    <a:pt x="4953" y="1851533"/>
                  </a:cubicBezTo>
                  <a:cubicBezTo>
                    <a:pt x="1905" y="1849120"/>
                    <a:pt x="0" y="1845437"/>
                    <a:pt x="0" y="18415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41500"/>
                  </a:lnTo>
                  <a:lnTo>
                    <a:pt x="12700" y="1841500"/>
                  </a:lnTo>
                  <a:lnTo>
                    <a:pt x="9525" y="1829181"/>
                  </a:lnTo>
                  <a:lnTo>
                    <a:pt x="625348" y="1672209"/>
                  </a:lnTo>
                  <a:lnTo>
                    <a:pt x="628523" y="1684528"/>
                  </a:lnTo>
                  <a:lnTo>
                    <a:pt x="615823" y="1684528"/>
                  </a:lnTo>
                  <a:lnTo>
                    <a:pt x="615823" y="622300"/>
                  </a:lnTo>
                  <a:cubicBezTo>
                    <a:pt x="615823" y="615315"/>
                    <a:pt x="621538" y="609600"/>
                    <a:pt x="628523" y="609600"/>
                  </a:cubicBezTo>
                  <a:lnTo>
                    <a:pt x="4797806" y="609600"/>
                  </a:lnTo>
                  <a:lnTo>
                    <a:pt x="4797806" y="622300"/>
                  </a:lnTo>
                  <a:lnTo>
                    <a:pt x="4794631" y="609981"/>
                  </a:lnTo>
                  <a:lnTo>
                    <a:pt x="7187057" y="381"/>
                  </a:lnTo>
                  <a:lnTo>
                    <a:pt x="7190232" y="12700"/>
                  </a:lnTo>
                  <a:lnTo>
                    <a:pt x="71902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885791" y="2055800"/>
            <a:ext cx="5402209" cy="1390650"/>
            <a:chOff x="0" y="0"/>
            <a:chExt cx="7202945" cy="1854200"/>
          </a:xfrm>
        </p:grpSpPr>
        <p:sp>
          <p:nvSpPr>
            <p:cNvPr id="11" name="Freeform 11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7177532" y="0"/>
                  </a:moveTo>
                  <a:lnTo>
                    <a:pt x="0" y="0"/>
                  </a:lnTo>
                  <a:lnTo>
                    <a:pt x="2392553" y="609600"/>
                  </a:lnTo>
                  <a:lnTo>
                    <a:pt x="6561709" y="609600"/>
                  </a:lnTo>
                  <a:lnTo>
                    <a:pt x="6561709" y="1671828"/>
                  </a:lnTo>
                  <a:lnTo>
                    <a:pt x="7177532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3" y="0"/>
              <a:ext cx="7202899" cy="1854233"/>
            </a:xfrm>
            <a:custGeom>
              <a:avLst/>
              <a:gdLst/>
              <a:ahLst/>
              <a:cxnLst/>
              <a:rect l="l" t="t" r="r" b="b"/>
              <a:pathLst>
                <a:path w="7202899" h="1854233">
                  <a:moveTo>
                    <a:pt x="7190199" y="25400"/>
                  </a:moveTo>
                  <a:lnTo>
                    <a:pt x="12667" y="25400"/>
                  </a:lnTo>
                  <a:lnTo>
                    <a:pt x="12667" y="12700"/>
                  </a:lnTo>
                  <a:lnTo>
                    <a:pt x="15842" y="381"/>
                  </a:lnTo>
                  <a:lnTo>
                    <a:pt x="2408395" y="609981"/>
                  </a:lnTo>
                  <a:lnTo>
                    <a:pt x="2405220" y="622300"/>
                  </a:lnTo>
                  <a:lnTo>
                    <a:pt x="2405220" y="609600"/>
                  </a:lnTo>
                  <a:lnTo>
                    <a:pt x="6574376" y="609600"/>
                  </a:lnTo>
                  <a:cubicBezTo>
                    <a:pt x="6581361" y="609600"/>
                    <a:pt x="6587076" y="615315"/>
                    <a:pt x="6587076" y="622300"/>
                  </a:cubicBezTo>
                  <a:lnTo>
                    <a:pt x="6587076" y="1684528"/>
                  </a:lnTo>
                  <a:lnTo>
                    <a:pt x="6574376" y="1684528"/>
                  </a:lnTo>
                  <a:lnTo>
                    <a:pt x="6577551" y="1672209"/>
                  </a:lnTo>
                  <a:lnTo>
                    <a:pt x="7193374" y="1829181"/>
                  </a:lnTo>
                  <a:lnTo>
                    <a:pt x="7190199" y="1841500"/>
                  </a:lnTo>
                  <a:lnTo>
                    <a:pt x="7177499" y="1841500"/>
                  </a:lnTo>
                  <a:lnTo>
                    <a:pt x="7177499" y="12700"/>
                  </a:lnTo>
                  <a:lnTo>
                    <a:pt x="7190199" y="12700"/>
                  </a:lnTo>
                  <a:lnTo>
                    <a:pt x="7190199" y="25400"/>
                  </a:lnTo>
                  <a:moveTo>
                    <a:pt x="7190199" y="0"/>
                  </a:moveTo>
                  <a:cubicBezTo>
                    <a:pt x="7197184" y="0"/>
                    <a:pt x="7202899" y="5715"/>
                    <a:pt x="7202899" y="12700"/>
                  </a:cubicBezTo>
                  <a:lnTo>
                    <a:pt x="7202899" y="1841500"/>
                  </a:lnTo>
                  <a:cubicBezTo>
                    <a:pt x="7202899" y="1845437"/>
                    <a:pt x="7201120" y="1849120"/>
                    <a:pt x="7197945" y="1851533"/>
                  </a:cubicBezTo>
                  <a:cubicBezTo>
                    <a:pt x="7194770" y="1853946"/>
                    <a:pt x="7190834" y="1854835"/>
                    <a:pt x="7187024" y="1853819"/>
                  </a:cubicBezTo>
                  <a:lnTo>
                    <a:pt x="6571201" y="1696847"/>
                  </a:lnTo>
                  <a:cubicBezTo>
                    <a:pt x="6565613" y="1695450"/>
                    <a:pt x="6561676" y="1690370"/>
                    <a:pt x="6561676" y="1684528"/>
                  </a:cubicBezTo>
                  <a:lnTo>
                    <a:pt x="6561676" y="622300"/>
                  </a:lnTo>
                  <a:lnTo>
                    <a:pt x="6574376" y="622300"/>
                  </a:lnTo>
                  <a:lnTo>
                    <a:pt x="6574376" y="635000"/>
                  </a:lnTo>
                  <a:lnTo>
                    <a:pt x="2405220" y="635000"/>
                  </a:lnTo>
                  <a:cubicBezTo>
                    <a:pt x="2404204" y="635000"/>
                    <a:pt x="2403061" y="634873"/>
                    <a:pt x="2402045" y="634619"/>
                  </a:cubicBezTo>
                  <a:lnTo>
                    <a:pt x="9492" y="25019"/>
                  </a:lnTo>
                  <a:cubicBezTo>
                    <a:pt x="3269" y="23368"/>
                    <a:pt x="-668" y="17526"/>
                    <a:pt x="94" y="11176"/>
                  </a:cubicBezTo>
                  <a:cubicBezTo>
                    <a:pt x="856" y="4826"/>
                    <a:pt x="6317" y="0"/>
                    <a:pt x="12667" y="0"/>
                  </a:cubicBezTo>
                  <a:lnTo>
                    <a:pt x="7190199" y="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339537" y="1818951"/>
            <a:ext cx="5545642" cy="103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8"/>
              </a:lnSpc>
            </a:pPr>
            <a:r>
              <a:rPr lang="en-US" sz="6048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Database Models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73499" y="3740392"/>
            <a:ext cx="14485801" cy="5013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7061" lvl="1" indent="-393530" algn="l">
              <a:lnSpc>
                <a:spcPts val="5723"/>
              </a:lnSpc>
              <a:buFont typeface="Arial"/>
              <a:buChar char="•"/>
            </a:pPr>
            <a:r>
              <a:rPr lang="en-US" sz="3645" spc="5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system uses multiple database tables.</a:t>
            </a:r>
          </a:p>
          <a:p>
            <a:pPr marL="787061" lvl="1" indent="-393530" algn="l">
              <a:lnSpc>
                <a:spcPts val="5723"/>
              </a:lnSpc>
              <a:buFont typeface="Arial"/>
              <a:buChar char="•"/>
            </a:pPr>
            <a:r>
              <a:rPr lang="en-US" sz="3645" spc="5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Customer table stores personal information.</a:t>
            </a:r>
          </a:p>
          <a:p>
            <a:pPr marL="787061" lvl="1" indent="-393530" algn="l">
              <a:lnSpc>
                <a:spcPts val="5723"/>
              </a:lnSpc>
              <a:buFont typeface="Arial"/>
              <a:buChar char="•"/>
            </a:pPr>
            <a:r>
              <a:rPr lang="en-US" sz="3645" spc="5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Mood table stores emotional data and intensity.</a:t>
            </a:r>
          </a:p>
          <a:p>
            <a:pPr marL="787061" lvl="1" indent="-393530" algn="l">
              <a:lnSpc>
                <a:spcPts val="5723"/>
              </a:lnSpc>
              <a:buFont typeface="Arial"/>
              <a:buChar char="•"/>
            </a:pPr>
            <a:r>
              <a:rPr lang="en-US" sz="3645" spc="5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FoodItem stores menu and inventory.</a:t>
            </a:r>
          </a:p>
          <a:p>
            <a:pPr marL="787061" lvl="1" indent="-393530" algn="l">
              <a:lnSpc>
                <a:spcPts val="5723"/>
              </a:lnSpc>
              <a:buFont typeface="Arial"/>
              <a:buChar char="•"/>
            </a:pPr>
            <a:r>
              <a:rPr lang="en-US" sz="3645" spc="5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Transaction stores purchase history.</a:t>
            </a:r>
          </a:p>
          <a:p>
            <a:pPr marL="787061" lvl="1" indent="-393530" algn="l">
              <a:lnSpc>
                <a:spcPts val="5723"/>
              </a:lnSpc>
              <a:buFont typeface="Arial"/>
              <a:buChar char="•"/>
            </a:pPr>
            <a:r>
              <a:rPr lang="en-US" sz="3645" spc="5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Feedback stores customer reviews.</a:t>
            </a:r>
          </a:p>
          <a:p>
            <a:pPr marL="787061" lvl="1" indent="-393530" algn="l">
              <a:lnSpc>
                <a:spcPts val="5723"/>
              </a:lnSpc>
              <a:buFont typeface="Arial"/>
              <a:buChar char="•"/>
            </a:pPr>
            <a:r>
              <a:rPr lang="en-US" sz="3645" spc="5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This structure helps keep data organized and secure.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266" y="0"/>
            <a:ext cx="1562624" cy="1942776"/>
            <a:chOff x="0" y="0"/>
            <a:chExt cx="2083498" cy="2590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3435" cy="2590419"/>
            </a:xfrm>
            <a:custGeom>
              <a:avLst/>
              <a:gdLst/>
              <a:ahLst/>
              <a:cxnLst/>
              <a:rect l="l" t="t" r="r" b="b"/>
              <a:pathLst>
                <a:path w="2083435" h="2590419">
                  <a:moveTo>
                    <a:pt x="0" y="0"/>
                  </a:moveTo>
                  <a:lnTo>
                    <a:pt x="2083435" y="0"/>
                  </a:lnTo>
                  <a:lnTo>
                    <a:pt x="2083435" y="2590419"/>
                  </a:lnTo>
                  <a:lnTo>
                    <a:pt x="0" y="2590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463" r="-3" b="-1346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202301" y="0"/>
            <a:ext cx="1724139" cy="1982343"/>
            <a:chOff x="0" y="0"/>
            <a:chExt cx="2298852" cy="26431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8827" cy="2643124"/>
            </a:xfrm>
            <a:custGeom>
              <a:avLst/>
              <a:gdLst/>
              <a:ahLst/>
              <a:cxnLst/>
              <a:rect l="l" t="t" r="r" b="b"/>
              <a:pathLst>
                <a:path w="2298827" h="2643124">
                  <a:moveTo>
                    <a:pt x="0" y="0"/>
                  </a:moveTo>
                  <a:lnTo>
                    <a:pt x="2298827" y="0"/>
                  </a:lnTo>
                  <a:lnTo>
                    <a:pt x="2298827" y="2643124"/>
                  </a:lnTo>
                  <a:lnTo>
                    <a:pt x="0" y="2643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200" t="-39577" r="-35380" b="-4446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773499" y="347215"/>
            <a:ext cx="12677718" cy="97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19">
                <a:solidFill>
                  <a:srgbClr val="002060"/>
                </a:solidFill>
                <a:latin typeface="은 봄"/>
                <a:ea typeface="은 봄"/>
                <a:cs typeface="은 봄"/>
                <a:sym typeface="은 봄"/>
              </a:rPr>
              <a:t>XPLORA INNOVATHON 2026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9050" y="2020252"/>
            <a:ext cx="5402209" cy="1390650"/>
            <a:chOff x="0" y="0"/>
            <a:chExt cx="7202945" cy="1854200"/>
          </a:xfrm>
        </p:grpSpPr>
        <p:sp>
          <p:nvSpPr>
            <p:cNvPr id="8" name="Freeform 8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0" y="0"/>
                  </a:moveTo>
                  <a:lnTo>
                    <a:pt x="7177532" y="0"/>
                  </a:lnTo>
                  <a:lnTo>
                    <a:pt x="4785106" y="609600"/>
                  </a:lnTo>
                  <a:lnTo>
                    <a:pt x="615823" y="609600"/>
                  </a:lnTo>
                  <a:lnTo>
                    <a:pt x="615823" y="1671828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202896" cy="1854233"/>
            </a:xfrm>
            <a:custGeom>
              <a:avLst/>
              <a:gdLst/>
              <a:ahLst/>
              <a:cxnLst/>
              <a:rect l="l" t="t" r="r" b="b"/>
              <a:pathLst>
                <a:path w="7202896" h="1854233">
                  <a:moveTo>
                    <a:pt x="12700" y="0"/>
                  </a:moveTo>
                  <a:lnTo>
                    <a:pt x="7190232" y="0"/>
                  </a:lnTo>
                  <a:cubicBezTo>
                    <a:pt x="7196582" y="0"/>
                    <a:pt x="7202043" y="4826"/>
                    <a:pt x="7202805" y="11176"/>
                  </a:cubicBezTo>
                  <a:cubicBezTo>
                    <a:pt x="7203567" y="17526"/>
                    <a:pt x="7199502" y="23495"/>
                    <a:pt x="7193280" y="25019"/>
                  </a:cubicBezTo>
                  <a:lnTo>
                    <a:pt x="4800727" y="634619"/>
                  </a:lnTo>
                  <a:cubicBezTo>
                    <a:pt x="4799711" y="634873"/>
                    <a:pt x="4798695" y="635000"/>
                    <a:pt x="4797552" y="635000"/>
                  </a:cubicBezTo>
                  <a:lnTo>
                    <a:pt x="628523" y="635000"/>
                  </a:lnTo>
                  <a:lnTo>
                    <a:pt x="628523" y="622300"/>
                  </a:lnTo>
                  <a:lnTo>
                    <a:pt x="641223" y="622300"/>
                  </a:lnTo>
                  <a:lnTo>
                    <a:pt x="641223" y="1684528"/>
                  </a:lnTo>
                  <a:cubicBezTo>
                    <a:pt x="641223" y="1690370"/>
                    <a:pt x="637286" y="1695450"/>
                    <a:pt x="631698" y="1696847"/>
                  </a:cubicBezTo>
                  <a:lnTo>
                    <a:pt x="15875" y="1853819"/>
                  </a:lnTo>
                  <a:cubicBezTo>
                    <a:pt x="12065" y="1854835"/>
                    <a:pt x="8001" y="1853946"/>
                    <a:pt x="4953" y="1851533"/>
                  </a:cubicBezTo>
                  <a:cubicBezTo>
                    <a:pt x="1905" y="1849120"/>
                    <a:pt x="0" y="1845437"/>
                    <a:pt x="0" y="18415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41500"/>
                  </a:lnTo>
                  <a:lnTo>
                    <a:pt x="12700" y="1841500"/>
                  </a:lnTo>
                  <a:lnTo>
                    <a:pt x="9525" y="1829181"/>
                  </a:lnTo>
                  <a:lnTo>
                    <a:pt x="625348" y="1672209"/>
                  </a:lnTo>
                  <a:lnTo>
                    <a:pt x="628523" y="1684528"/>
                  </a:lnTo>
                  <a:lnTo>
                    <a:pt x="615823" y="1684528"/>
                  </a:lnTo>
                  <a:lnTo>
                    <a:pt x="615823" y="622300"/>
                  </a:lnTo>
                  <a:cubicBezTo>
                    <a:pt x="615823" y="615315"/>
                    <a:pt x="621538" y="609600"/>
                    <a:pt x="628523" y="609600"/>
                  </a:cubicBezTo>
                  <a:lnTo>
                    <a:pt x="4797806" y="609600"/>
                  </a:lnTo>
                  <a:lnTo>
                    <a:pt x="4797806" y="622300"/>
                  </a:lnTo>
                  <a:lnTo>
                    <a:pt x="4794631" y="609981"/>
                  </a:lnTo>
                  <a:lnTo>
                    <a:pt x="7187057" y="381"/>
                  </a:lnTo>
                  <a:lnTo>
                    <a:pt x="7190232" y="12700"/>
                  </a:lnTo>
                  <a:lnTo>
                    <a:pt x="71902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885791" y="2055800"/>
            <a:ext cx="5402209" cy="1390650"/>
            <a:chOff x="0" y="0"/>
            <a:chExt cx="7202945" cy="1854200"/>
          </a:xfrm>
        </p:grpSpPr>
        <p:sp>
          <p:nvSpPr>
            <p:cNvPr id="11" name="Freeform 11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7177532" y="0"/>
                  </a:moveTo>
                  <a:lnTo>
                    <a:pt x="0" y="0"/>
                  </a:lnTo>
                  <a:lnTo>
                    <a:pt x="2392553" y="609600"/>
                  </a:lnTo>
                  <a:lnTo>
                    <a:pt x="6561709" y="609600"/>
                  </a:lnTo>
                  <a:lnTo>
                    <a:pt x="6561709" y="1671828"/>
                  </a:lnTo>
                  <a:lnTo>
                    <a:pt x="7177532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3" y="0"/>
              <a:ext cx="7202899" cy="1854233"/>
            </a:xfrm>
            <a:custGeom>
              <a:avLst/>
              <a:gdLst/>
              <a:ahLst/>
              <a:cxnLst/>
              <a:rect l="l" t="t" r="r" b="b"/>
              <a:pathLst>
                <a:path w="7202899" h="1854233">
                  <a:moveTo>
                    <a:pt x="7190199" y="25400"/>
                  </a:moveTo>
                  <a:lnTo>
                    <a:pt x="12667" y="25400"/>
                  </a:lnTo>
                  <a:lnTo>
                    <a:pt x="12667" y="12700"/>
                  </a:lnTo>
                  <a:lnTo>
                    <a:pt x="15842" y="381"/>
                  </a:lnTo>
                  <a:lnTo>
                    <a:pt x="2408395" y="609981"/>
                  </a:lnTo>
                  <a:lnTo>
                    <a:pt x="2405220" y="622300"/>
                  </a:lnTo>
                  <a:lnTo>
                    <a:pt x="2405220" y="609600"/>
                  </a:lnTo>
                  <a:lnTo>
                    <a:pt x="6574376" y="609600"/>
                  </a:lnTo>
                  <a:cubicBezTo>
                    <a:pt x="6581361" y="609600"/>
                    <a:pt x="6587076" y="615315"/>
                    <a:pt x="6587076" y="622300"/>
                  </a:cubicBezTo>
                  <a:lnTo>
                    <a:pt x="6587076" y="1684528"/>
                  </a:lnTo>
                  <a:lnTo>
                    <a:pt x="6574376" y="1684528"/>
                  </a:lnTo>
                  <a:lnTo>
                    <a:pt x="6577551" y="1672209"/>
                  </a:lnTo>
                  <a:lnTo>
                    <a:pt x="7193374" y="1829181"/>
                  </a:lnTo>
                  <a:lnTo>
                    <a:pt x="7190199" y="1841500"/>
                  </a:lnTo>
                  <a:lnTo>
                    <a:pt x="7177499" y="1841500"/>
                  </a:lnTo>
                  <a:lnTo>
                    <a:pt x="7177499" y="12700"/>
                  </a:lnTo>
                  <a:lnTo>
                    <a:pt x="7190199" y="12700"/>
                  </a:lnTo>
                  <a:lnTo>
                    <a:pt x="7190199" y="25400"/>
                  </a:lnTo>
                  <a:moveTo>
                    <a:pt x="7190199" y="0"/>
                  </a:moveTo>
                  <a:cubicBezTo>
                    <a:pt x="7197184" y="0"/>
                    <a:pt x="7202899" y="5715"/>
                    <a:pt x="7202899" y="12700"/>
                  </a:cubicBezTo>
                  <a:lnTo>
                    <a:pt x="7202899" y="1841500"/>
                  </a:lnTo>
                  <a:cubicBezTo>
                    <a:pt x="7202899" y="1845437"/>
                    <a:pt x="7201120" y="1849120"/>
                    <a:pt x="7197945" y="1851533"/>
                  </a:cubicBezTo>
                  <a:cubicBezTo>
                    <a:pt x="7194770" y="1853946"/>
                    <a:pt x="7190834" y="1854835"/>
                    <a:pt x="7187024" y="1853819"/>
                  </a:cubicBezTo>
                  <a:lnTo>
                    <a:pt x="6571201" y="1696847"/>
                  </a:lnTo>
                  <a:cubicBezTo>
                    <a:pt x="6565613" y="1695450"/>
                    <a:pt x="6561676" y="1690370"/>
                    <a:pt x="6561676" y="1684528"/>
                  </a:cubicBezTo>
                  <a:lnTo>
                    <a:pt x="6561676" y="622300"/>
                  </a:lnTo>
                  <a:lnTo>
                    <a:pt x="6574376" y="622300"/>
                  </a:lnTo>
                  <a:lnTo>
                    <a:pt x="6574376" y="635000"/>
                  </a:lnTo>
                  <a:lnTo>
                    <a:pt x="2405220" y="635000"/>
                  </a:lnTo>
                  <a:cubicBezTo>
                    <a:pt x="2404204" y="635000"/>
                    <a:pt x="2403061" y="634873"/>
                    <a:pt x="2402045" y="634619"/>
                  </a:cubicBezTo>
                  <a:lnTo>
                    <a:pt x="9492" y="25019"/>
                  </a:lnTo>
                  <a:cubicBezTo>
                    <a:pt x="3269" y="23368"/>
                    <a:pt x="-668" y="17526"/>
                    <a:pt x="94" y="11176"/>
                  </a:cubicBezTo>
                  <a:cubicBezTo>
                    <a:pt x="856" y="4826"/>
                    <a:pt x="6317" y="0"/>
                    <a:pt x="12667" y="0"/>
                  </a:cubicBezTo>
                  <a:lnTo>
                    <a:pt x="7190199" y="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5795670" y="1818951"/>
            <a:ext cx="6633376" cy="103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8"/>
              </a:lnSpc>
            </a:pPr>
            <a:r>
              <a:rPr lang="en-US" sz="6048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 Suggestion Engine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60890" y="3740392"/>
            <a:ext cx="15042794" cy="520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7324" lvl="1" indent="-408662" algn="l">
              <a:lnSpc>
                <a:spcPts val="5943"/>
              </a:lnSpc>
              <a:buFont typeface="Arial"/>
              <a:buChar char="•"/>
            </a:pPr>
            <a:r>
              <a:rPr lang="en-US" sz="3785" spc="5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AI engine is rule-based.</a:t>
            </a:r>
          </a:p>
          <a:p>
            <a:pPr marL="817324" lvl="1" indent="-408662" algn="l">
              <a:lnSpc>
                <a:spcPts val="5943"/>
              </a:lnSpc>
              <a:buFont typeface="Arial"/>
              <a:buChar char="•"/>
            </a:pPr>
            <a:r>
              <a:rPr lang="en-US" sz="3785" spc="5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It gives suggestions like music, lighting, snacks, or activities based on mood.</a:t>
            </a:r>
          </a:p>
          <a:p>
            <a:pPr marL="817324" lvl="1" indent="-408662" algn="l">
              <a:lnSpc>
                <a:spcPts val="5943"/>
              </a:lnSpc>
              <a:buFont typeface="Arial"/>
              <a:buChar char="•"/>
            </a:pPr>
            <a:r>
              <a:rPr lang="en-US" sz="3785" spc="5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It also checks mood history.</a:t>
            </a:r>
          </a:p>
          <a:p>
            <a:pPr marL="817324" lvl="1" indent="-408662" algn="l">
              <a:lnSpc>
                <a:spcPts val="5943"/>
              </a:lnSpc>
              <a:buFont typeface="Arial"/>
              <a:buChar char="•"/>
            </a:pPr>
            <a:r>
              <a:rPr lang="en-US" sz="3785" spc="5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If a user is repeatedly sad or stressed, it suggests professional support.</a:t>
            </a:r>
          </a:p>
          <a:p>
            <a:pPr marL="817324" lvl="1" indent="-408662" algn="l">
              <a:lnSpc>
                <a:spcPts val="5943"/>
              </a:lnSpc>
              <a:buFont typeface="Arial"/>
              <a:buChar char="•"/>
            </a:pPr>
            <a:r>
              <a:rPr lang="en-US" sz="3785" spc="5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This improves emotional well-being and personalization.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266" y="0"/>
            <a:ext cx="1562624" cy="1942776"/>
            <a:chOff x="0" y="0"/>
            <a:chExt cx="2083498" cy="2590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3435" cy="2590419"/>
            </a:xfrm>
            <a:custGeom>
              <a:avLst/>
              <a:gdLst/>
              <a:ahLst/>
              <a:cxnLst/>
              <a:rect l="l" t="t" r="r" b="b"/>
              <a:pathLst>
                <a:path w="2083435" h="2590419">
                  <a:moveTo>
                    <a:pt x="0" y="0"/>
                  </a:moveTo>
                  <a:lnTo>
                    <a:pt x="2083435" y="0"/>
                  </a:lnTo>
                  <a:lnTo>
                    <a:pt x="2083435" y="2590419"/>
                  </a:lnTo>
                  <a:lnTo>
                    <a:pt x="0" y="2590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463" r="-3" b="-1346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202301" y="0"/>
            <a:ext cx="1724139" cy="1982343"/>
            <a:chOff x="0" y="0"/>
            <a:chExt cx="2298852" cy="26431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8827" cy="2643124"/>
            </a:xfrm>
            <a:custGeom>
              <a:avLst/>
              <a:gdLst/>
              <a:ahLst/>
              <a:cxnLst/>
              <a:rect l="l" t="t" r="r" b="b"/>
              <a:pathLst>
                <a:path w="2298827" h="2643124">
                  <a:moveTo>
                    <a:pt x="0" y="0"/>
                  </a:moveTo>
                  <a:lnTo>
                    <a:pt x="2298827" y="0"/>
                  </a:lnTo>
                  <a:lnTo>
                    <a:pt x="2298827" y="2643124"/>
                  </a:lnTo>
                  <a:lnTo>
                    <a:pt x="0" y="2643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200" t="-39577" r="-35380" b="-4446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773499" y="347215"/>
            <a:ext cx="12677718" cy="97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19">
                <a:solidFill>
                  <a:srgbClr val="002060"/>
                </a:solidFill>
                <a:latin typeface="은 봄"/>
                <a:ea typeface="은 봄"/>
                <a:cs typeface="은 봄"/>
                <a:sym typeface="은 봄"/>
              </a:rPr>
              <a:t>XPLORA INNOVATHON 2026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9050" y="2020252"/>
            <a:ext cx="5402209" cy="1390650"/>
            <a:chOff x="0" y="0"/>
            <a:chExt cx="7202945" cy="1854200"/>
          </a:xfrm>
        </p:grpSpPr>
        <p:sp>
          <p:nvSpPr>
            <p:cNvPr id="8" name="Freeform 8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0" y="0"/>
                  </a:moveTo>
                  <a:lnTo>
                    <a:pt x="7177532" y="0"/>
                  </a:lnTo>
                  <a:lnTo>
                    <a:pt x="4785106" y="609600"/>
                  </a:lnTo>
                  <a:lnTo>
                    <a:pt x="615823" y="609600"/>
                  </a:lnTo>
                  <a:lnTo>
                    <a:pt x="615823" y="1671828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202896" cy="1854233"/>
            </a:xfrm>
            <a:custGeom>
              <a:avLst/>
              <a:gdLst/>
              <a:ahLst/>
              <a:cxnLst/>
              <a:rect l="l" t="t" r="r" b="b"/>
              <a:pathLst>
                <a:path w="7202896" h="1854233">
                  <a:moveTo>
                    <a:pt x="12700" y="0"/>
                  </a:moveTo>
                  <a:lnTo>
                    <a:pt x="7190232" y="0"/>
                  </a:lnTo>
                  <a:cubicBezTo>
                    <a:pt x="7196582" y="0"/>
                    <a:pt x="7202043" y="4826"/>
                    <a:pt x="7202805" y="11176"/>
                  </a:cubicBezTo>
                  <a:cubicBezTo>
                    <a:pt x="7203567" y="17526"/>
                    <a:pt x="7199502" y="23495"/>
                    <a:pt x="7193280" y="25019"/>
                  </a:cubicBezTo>
                  <a:lnTo>
                    <a:pt x="4800727" y="634619"/>
                  </a:lnTo>
                  <a:cubicBezTo>
                    <a:pt x="4799711" y="634873"/>
                    <a:pt x="4798695" y="635000"/>
                    <a:pt x="4797552" y="635000"/>
                  </a:cubicBezTo>
                  <a:lnTo>
                    <a:pt x="628523" y="635000"/>
                  </a:lnTo>
                  <a:lnTo>
                    <a:pt x="628523" y="622300"/>
                  </a:lnTo>
                  <a:lnTo>
                    <a:pt x="641223" y="622300"/>
                  </a:lnTo>
                  <a:lnTo>
                    <a:pt x="641223" y="1684528"/>
                  </a:lnTo>
                  <a:cubicBezTo>
                    <a:pt x="641223" y="1690370"/>
                    <a:pt x="637286" y="1695450"/>
                    <a:pt x="631698" y="1696847"/>
                  </a:cubicBezTo>
                  <a:lnTo>
                    <a:pt x="15875" y="1853819"/>
                  </a:lnTo>
                  <a:cubicBezTo>
                    <a:pt x="12065" y="1854835"/>
                    <a:pt x="8001" y="1853946"/>
                    <a:pt x="4953" y="1851533"/>
                  </a:cubicBezTo>
                  <a:cubicBezTo>
                    <a:pt x="1905" y="1849120"/>
                    <a:pt x="0" y="1845437"/>
                    <a:pt x="0" y="18415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41500"/>
                  </a:lnTo>
                  <a:lnTo>
                    <a:pt x="12700" y="1841500"/>
                  </a:lnTo>
                  <a:lnTo>
                    <a:pt x="9525" y="1829181"/>
                  </a:lnTo>
                  <a:lnTo>
                    <a:pt x="625348" y="1672209"/>
                  </a:lnTo>
                  <a:lnTo>
                    <a:pt x="628523" y="1684528"/>
                  </a:lnTo>
                  <a:lnTo>
                    <a:pt x="615823" y="1684528"/>
                  </a:lnTo>
                  <a:lnTo>
                    <a:pt x="615823" y="622300"/>
                  </a:lnTo>
                  <a:cubicBezTo>
                    <a:pt x="615823" y="615315"/>
                    <a:pt x="621538" y="609600"/>
                    <a:pt x="628523" y="609600"/>
                  </a:cubicBezTo>
                  <a:lnTo>
                    <a:pt x="4797806" y="609600"/>
                  </a:lnTo>
                  <a:lnTo>
                    <a:pt x="4797806" y="622300"/>
                  </a:lnTo>
                  <a:lnTo>
                    <a:pt x="4794631" y="609981"/>
                  </a:lnTo>
                  <a:lnTo>
                    <a:pt x="7187057" y="381"/>
                  </a:lnTo>
                  <a:lnTo>
                    <a:pt x="7190232" y="12700"/>
                  </a:lnTo>
                  <a:lnTo>
                    <a:pt x="71902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885791" y="2055800"/>
            <a:ext cx="5402209" cy="1390650"/>
            <a:chOff x="0" y="0"/>
            <a:chExt cx="7202945" cy="1854200"/>
          </a:xfrm>
        </p:grpSpPr>
        <p:sp>
          <p:nvSpPr>
            <p:cNvPr id="11" name="Freeform 11"/>
            <p:cNvSpPr/>
            <p:nvPr/>
          </p:nvSpPr>
          <p:spPr>
            <a:xfrm>
              <a:off x="12700" y="12700"/>
              <a:ext cx="7177532" cy="1828800"/>
            </a:xfrm>
            <a:custGeom>
              <a:avLst/>
              <a:gdLst/>
              <a:ahLst/>
              <a:cxnLst/>
              <a:rect l="l" t="t" r="r" b="b"/>
              <a:pathLst>
                <a:path w="7177532" h="1828800">
                  <a:moveTo>
                    <a:pt x="7177532" y="0"/>
                  </a:moveTo>
                  <a:lnTo>
                    <a:pt x="0" y="0"/>
                  </a:lnTo>
                  <a:lnTo>
                    <a:pt x="2392553" y="609600"/>
                  </a:lnTo>
                  <a:lnTo>
                    <a:pt x="6561709" y="609600"/>
                  </a:lnTo>
                  <a:lnTo>
                    <a:pt x="6561709" y="1671828"/>
                  </a:lnTo>
                  <a:lnTo>
                    <a:pt x="7177532" y="18288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3" y="0"/>
              <a:ext cx="7202899" cy="1854233"/>
            </a:xfrm>
            <a:custGeom>
              <a:avLst/>
              <a:gdLst/>
              <a:ahLst/>
              <a:cxnLst/>
              <a:rect l="l" t="t" r="r" b="b"/>
              <a:pathLst>
                <a:path w="7202899" h="1854233">
                  <a:moveTo>
                    <a:pt x="7190199" y="25400"/>
                  </a:moveTo>
                  <a:lnTo>
                    <a:pt x="12667" y="25400"/>
                  </a:lnTo>
                  <a:lnTo>
                    <a:pt x="12667" y="12700"/>
                  </a:lnTo>
                  <a:lnTo>
                    <a:pt x="15842" y="381"/>
                  </a:lnTo>
                  <a:lnTo>
                    <a:pt x="2408395" y="609981"/>
                  </a:lnTo>
                  <a:lnTo>
                    <a:pt x="2405220" y="622300"/>
                  </a:lnTo>
                  <a:lnTo>
                    <a:pt x="2405220" y="609600"/>
                  </a:lnTo>
                  <a:lnTo>
                    <a:pt x="6574376" y="609600"/>
                  </a:lnTo>
                  <a:cubicBezTo>
                    <a:pt x="6581361" y="609600"/>
                    <a:pt x="6587076" y="615315"/>
                    <a:pt x="6587076" y="622300"/>
                  </a:cubicBezTo>
                  <a:lnTo>
                    <a:pt x="6587076" y="1684528"/>
                  </a:lnTo>
                  <a:lnTo>
                    <a:pt x="6574376" y="1684528"/>
                  </a:lnTo>
                  <a:lnTo>
                    <a:pt x="6577551" y="1672209"/>
                  </a:lnTo>
                  <a:lnTo>
                    <a:pt x="7193374" y="1829181"/>
                  </a:lnTo>
                  <a:lnTo>
                    <a:pt x="7190199" y="1841500"/>
                  </a:lnTo>
                  <a:lnTo>
                    <a:pt x="7177499" y="1841500"/>
                  </a:lnTo>
                  <a:lnTo>
                    <a:pt x="7177499" y="12700"/>
                  </a:lnTo>
                  <a:lnTo>
                    <a:pt x="7190199" y="12700"/>
                  </a:lnTo>
                  <a:lnTo>
                    <a:pt x="7190199" y="25400"/>
                  </a:lnTo>
                  <a:moveTo>
                    <a:pt x="7190199" y="0"/>
                  </a:moveTo>
                  <a:cubicBezTo>
                    <a:pt x="7197184" y="0"/>
                    <a:pt x="7202899" y="5715"/>
                    <a:pt x="7202899" y="12700"/>
                  </a:cubicBezTo>
                  <a:lnTo>
                    <a:pt x="7202899" y="1841500"/>
                  </a:lnTo>
                  <a:cubicBezTo>
                    <a:pt x="7202899" y="1845437"/>
                    <a:pt x="7201120" y="1849120"/>
                    <a:pt x="7197945" y="1851533"/>
                  </a:cubicBezTo>
                  <a:cubicBezTo>
                    <a:pt x="7194770" y="1853946"/>
                    <a:pt x="7190834" y="1854835"/>
                    <a:pt x="7187024" y="1853819"/>
                  </a:cubicBezTo>
                  <a:lnTo>
                    <a:pt x="6571201" y="1696847"/>
                  </a:lnTo>
                  <a:cubicBezTo>
                    <a:pt x="6565613" y="1695450"/>
                    <a:pt x="6561676" y="1690370"/>
                    <a:pt x="6561676" y="1684528"/>
                  </a:cubicBezTo>
                  <a:lnTo>
                    <a:pt x="6561676" y="622300"/>
                  </a:lnTo>
                  <a:lnTo>
                    <a:pt x="6574376" y="622300"/>
                  </a:lnTo>
                  <a:lnTo>
                    <a:pt x="6574376" y="635000"/>
                  </a:lnTo>
                  <a:lnTo>
                    <a:pt x="2405220" y="635000"/>
                  </a:lnTo>
                  <a:cubicBezTo>
                    <a:pt x="2404204" y="635000"/>
                    <a:pt x="2403061" y="634873"/>
                    <a:pt x="2402045" y="634619"/>
                  </a:cubicBezTo>
                  <a:lnTo>
                    <a:pt x="9492" y="25019"/>
                  </a:lnTo>
                  <a:cubicBezTo>
                    <a:pt x="3269" y="23368"/>
                    <a:pt x="-668" y="17526"/>
                    <a:pt x="94" y="11176"/>
                  </a:cubicBezTo>
                  <a:cubicBezTo>
                    <a:pt x="856" y="4826"/>
                    <a:pt x="6317" y="0"/>
                    <a:pt x="12667" y="0"/>
                  </a:cubicBezTo>
                  <a:lnTo>
                    <a:pt x="7190199" y="0"/>
                  </a:ln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5410496" y="1858518"/>
            <a:ext cx="7475296" cy="957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5525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Additional Functionalities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06270" y="4802873"/>
            <a:ext cx="11612176" cy="3045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9058" lvl="1" indent="-419529" algn="l">
              <a:lnSpc>
                <a:spcPts val="6101"/>
              </a:lnSpc>
              <a:buFont typeface="Arial"/>
              <a:buChar char="•"/>
            </a:pPr>
            <a:r>
              <a:rPr lang="en-US" sz="3886" spc="5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“Customers can submit feedback and ratings.”</a:t>
            </a:r>
          </a:p>
          <a:p>
            <a:pPr marL="839058" lvl="1" indent="-419529" algn="l">
              <a:lnSpc>
                <a:spcPts val="6101"/>
              </a:lnSpc>
              <a:buFont typeface="Arial"/>
              <a:buChar char="•"/>
            </a:pPr>
            <a:r>
              <a:rPr lang="en-US" sz="3886" spc="5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“The system supports mobile APIs.”</a:t>
            </a:r>
          </a:p>
          <a:p>
            <a:pPr marL="839058" lvl="1" indent="-419529" algn="l">
              <a:lnSpc>
                <a:spcPts val="6101"/>
              </a:lnSpc>
              <a:buFont typeface="Arial"/>
              <a:buChar char="•"/>
            </a:pPr>
            <a:r>
              <a:rPr lang="en-US" sz="3886" spc="5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“QR scanning provides quick access.”</a:t>
            </a:r>
          </a:p>
          <a:p>
            <a:pPr marL="839058" lvl="1" indent="-419529" algn="l">
              <a:lnSpc>
                <a:spcPts val="6101"/>
              </a:lnSpc>
              <a:buFont typeface="Arial"/>
              <a:buChar char="•"/>
            </a:pPr>
            <a:r>
              <a:rPr lang="en-US" sz="3886" spc="5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“Secure login ensures privacy and safety.”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880</Words>
  <Application>Microsoft Office PowerPoint</Application>
  <PresentationFormat>Custom</PresentationFormat>
  <Paragraphs>186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Calibri (MS) Bold</vt:lpstr>
      <vt:lpstr>Arial</vt:lpstr>
      <vt:lpstr>Calibri (MS) Bold Italics</vt:lpstr>
      <vt:lpstr>Calibri</vt:lpstr>
      <vt:lpstr>은 봄</vt:lpstr>
      <vt:lpstr>Arimo Bold</vt:lpstr>
      <vt:lpstr>Times New Roman</vt:lpstr>
      <vt:lpstr>Calibri (MS) Italics</vt:lpstr>
      <vt:lpstr>Arimo</vt:lpstr>
      <vt:lpstr>Calibri (MS)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UML Diagram</dc:title>
  <cp:lastModifiedBy>Sai Raj</cp:lastModifiedBy>
  <cp:revision>5</cp:revision>
  <dcterms:created xsi:type="dcterms:W3CDTF">2006-08-16T00:00:00Z</dcterms:created>
  <dcterms:modified xsi:type="dcterms:W3CDTF">2026-02-12T03:11:54Z</dcterms:modified>
  <dc:identifier>DAHBEdgisZs</dc:identifier>
</cp:coreProperties>
</file>